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m">
                <a:solidFill>
                  <a:schemeClr val="tx1">
                    <a:lumMod val="50000"/>
                    <a:lumOff val="50000"/>
                  </a:schemeClr>
                </a:solidFill>
              </a:rPr>
              <a:t>លេខ 45 ព្រះបន្ទូលរបស់ព្រះ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m" sz="4400"/>
              <a:t>ដំណឹងល្អពីទេវតា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តើនរណាជាអ្នកផ្តល់ដំណឹងដល់ម៉ារី?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សាតាំង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មិត្តរបស់ម៉ារី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ទេវតា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m" sz="2800">
                <a:solidFill>
                  <a:srgbClr val="FF0000"/>
                </a:solidFill>
              </a:rPr>
              <a:t>ទេវតា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 ៥៤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ស្ត្រីជនជាតិសាម៉ារីនៅអណ្តូង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អ្នកណាផឹកទឹកដែលខ្ញុំអោយអ្នកនោះនឹងមិនស្រេកឡើយ។ ពិត​មែន ទឹក​ដែល​ខ្ញុំ​ឲ្យ​គាត់​នឹង​ក្លាយ​ទៅ​ជា​ប្រភព​ទឹក​ដែល​ជួយ​ដល់​ជីវិត​អស់​កល្ប​ជានិច្ច»។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ពេល​លោក​យេស៊ូ​ឆ្លង​កាត់​ស្រុក​សាម៉ារី លោក​បាន​ជួប​ស្ត្រី​ម្នាក់​នៅ​អណ្ដូង ហើយ​មាន​ប្រសាសន៍។ "សូមផ្តល់ទឹកឱ្យខ្ញុំបន្តិច"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ស្ត្រីនោះពិតជាអស្ចារ្យណាស់។ ដោយ​សារ​ជន​ជាតិ​យូដា​មិន​និយាយ​ជា​មួយ​ជន​ជាតិ​សាម៉ារី។ «បើ​ឯង​ដឹង​ថា​ខ្ញុំ​ជា​នរណា ឯង​នឹង​សុំ​ទឹក​ខ្ញុំ​ហើយ»។ ព្រះយេស៊ូមានព្រះបន្ទូល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«​ដោយ​សារ​ទឹក​ដែល​ខ្ញុំ​ឲ្យ​ជា​ទឹក​នៃ​ជីវិត​ដែល​មិន​ស្រេក​ទៀត​ទេ»។ ស្ត្រី​នោះ​ចាប់​ផ្ដើម​ចង់​ដឹង​អំពី​ព្រះ​យេស៊ូ។ "តើអ្នកជាអ្នកណា តើអ្នកអាចឱ្យទឹកនោះមកខ្ញុំបានទេ?"</a:t>
            </a:r>
            <a:r xmlns:a="http://schemas.openxmlformats.org/drawingml/2006/main">
              <a:rPr lang="km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ព្រះយេស៊ូ​មាន​ព្រះបន្ទូល​តប​ថា៖ «ខ្ញុំ​ជា​ព្រះគ្រិស្ដ និង​ជា​ព្រះបុត្រា​របស់​ព្រះជាម្ចាស់។ នាង​ភ្ញាក់​ផ្អើល​នឹង​រឿង​នេះ។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នាង​ទុក​ក្អម​ទឹក​ត្រឡប់​ទៅ​ក្រុង​វិញ ហើយ​និយាយ​ប្រាប់​ប្រជាជន​អំពី​ព្រះ​យេស៊ូ។ មនុស្ស​ជា​ច្រើន​បាន​មក​ជួប​ព្រះយេស៊ូវ ហើយ​ជឿ​លើ​ទ្រង់​ជា​ព្រះអង្គ​សង្គ្រោះ​របស់​ពួកគេ។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កាល​ស្ត្រី​សាសន៍​សាម៉ារី​បាន​ជួប​ព្រះ‌យេស៊ូ​ភ្លាម នាង​បាន​ចាក​ចោល​ក្អម​ទឹក ហើយ​ត្រឡប់​ទៅ​ភូមិ​វិញ ដើម្បី​ប្រកាស​ដំណឹង​ល្អ​អំពី​សេចក្ដី​សង្គ្រោះ​ដល់​អ្នក​ភូមិ។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មនុស្សជាច្រើនត្រូវបានសង្គ្រោះដោយការស្តាប់ និងជឿលើដំណឹងល្អដែលនាងបានផ្សព្វផ្សាយ។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តើអ្នកបានជួបព្រះយេស៊ូវទេ? តើអ្នកកំពុងប្រាប់អ្នកដទៃអំពីព្រះយេស៊ូវទេ? តើ​ធ្វើ​ដូចម្តេច​អំពី​ការ​ណែនាំ​លោក​យេស៊ូ​ដល់​អ្នក​ឯ​ទៀត​ដូច​ជា​ស្ត្រី​សាសន៍​សាម៉ារី?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ព្រះ​យេស៊ូវ​គឺ​ជា​អ្នក​ដែល​ប្រទាន​ទឹក​ជីវិត​ដល់​យើង ដើម្បី​កុំ​ឲ្យ​ស្រេក​ទឹក​ដល់​ព្រលឹង​យើង។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តើ​លោក​យេស៊ូ​បាន​ជួប​ស្ត្រី​សាសន៍​សាម៉ារី​នៅ​កន្លែង​ណា?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នៅក្នុងវាំង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នៅលើទីក្រុង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ផ្លូវ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នៅផ្សារ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នៅអណ្តូង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នៅអណ្តូង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អ្នក​នឹង​មាន​ផ្ទៃ​ពោះ ហើយ​សម្រាល​បាន​កូន​ប្រុស ហើយ​ត្រូវ​ដាក់​ឈ្មោះ​គាត់​ថា យេស៊ូ។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១:៣១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អ្នកណាផឹកទឹកដែលខ្ញុំអោយអ្នកនោះនឹងមិនស្រេកឡើយ។ ពិត​មែន ទឹក​ដែល​ខ្ញុំ​ឲ្យ​គាត់​នឹង​ក្លាយ​ទៅ​ជា​ប្រភព​ទឹក​ដែល​ជួយ​ដល់​ជីវិត​អស់​កល្ប​ជានិច្ច»។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55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បោះសំណាញ់របស់អ្នកទៅក្នុងទឹកជ្រៅ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ព្រះយេស៊ូ​មាន​ព្រះបន្ទូល​ទៅ​កាន់​ស៊ីម៉ូន​ថា៖ «កុំ​ខ្លាច​អី ចាប់​ពី​ពេល​នេះ​ត​ទៅ អ្នក​នឹង​ចាប់​មនុស្ស»។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៥:១០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លោក​យេស៊ូ​ដែល​បាន​ឡើង​លើ​ទូក​របស់​ពេត្រុស ហើយ​បាន​ថ្លែង​ព្រះបន្ទូល​ទៅ​កាន់​ពេត្រុស។ «ឥឡូវ​ទៅ​ទឹក​ជ្រៅ ហើយ​បោះ​សំណាញ់​ចាប់​ត្រី»។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“លោកគ្រូ ពួកយើងខំប្រឹងពេញមួយយប់ ហើយមិនបានចាប់អ្វីទាំងអស់។ ប៉ុន្តែ​ដោយ​សារ​អ្នក​និយាយ​ដូច្នេះ ខ្ញុំ​នឹង​ទម្លាក់​សំណាញ់»។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ពេល​ពួក​គេ​ធ្វើ​ដូច្នេះ​ហើយ គេ​ចាប់​បាន​ត្រី​យ៉ាង​ច្រើន​សន្ធឹក ដែល​អួន​របស់​ពួក​គេ​ចាប់​ផ្តើម​បំបែក។ ពេត្រុសមានការភ្ញាក់ផ្អើលចំពោះរឿងនេះ។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ពេត្រុស​បាន​ប្រែ​ចិត្ត​ដោយ​ដឹង​ថា​ព្រះយេស៊ូវ​គឺជា​ព្រះរាជបុត្រា​នៃ​ព្រះ ។ «ខ្ញុំ​ជា​មនុស្ស​មាន​បាប»។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ព្រះយេស៊ូមានព្រះបន្ទូល។ «កុំខ្លាចអី ចាប់ពីពេលនេះទៅ អ្នកនឹងក្លាយជាអ្នកនេសាទដែលចាប់មនុស្ស»។ ពេត្រុស​បាន​បោះ​បង់​ចោល​អ្វីៗ​ទាំង​អស់ ហើយ​ក្លាយ​ជា​សិស្ស​របស់​ព្រះ​យេស៊ូ។</a:t>
            </a:r>
            <a:r xmlns:a="http://schemas.openxmlformats.org/drawingml/2006/main">
              <a:rPr altLang="en-US" lang="k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ពេត្រុសដែលបានជួបព្រះយេស៊ូវ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ប្រែចិត្ត ហើយបានស្តាប់បង្គាប់នៅទីនោះ។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តើ​មាន​ការ​ប្រែចិត្ត និង​ការ​គោរព​ប្រតិបត្តិ​ឬ​ទេ 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ចំពោះព្រះយេស៊ូវនៅក្នុងជីវិតរបស់អ្នក?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ពេត្រុស​បាន​បោះ​បង់​ចោល​អ្វីៗ​ទាំង​អស់ ហើយ​ដើរ​តាម​ព្រះ​យេស៊ូ។ ដូចពេត្រុស អ្នកត្រូវតែជាសិស្សម្នាក់ដែលដឹងពីការប្រែចិត្ត និងការគោរពប្រតិបត្តិពិតប្រាកដ។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ព្រះ​យេស៊ូ​ជា​អ្នក​ដែល​ធ្វើ​ការ​អស្ចារ្យ​ដែល​ឆ្លង​ផុត​បទពិសោធន៍ និង​សមត្ថភាព​របស់​មនុស្ស។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៤៦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ទារកព្រះយេស៊ូវ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តើ​អ្វី​ទៅ​ជា​ការងារ​របស់​ពេត្រុស?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ជាងឈើ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ឃ្វាលគោ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អ្នកនេសាទ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កសិករ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អ្នកនេសាទ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ព្រះយេស៊ូ​មាន​ព្រះបន្ទូល​ទៅ​កាន់​ស៊ីម៉ូន​ថា៖ «កុំ​ខ្លាច​អី ចាប់​ពី​ពេល​នេះ​ត​ទៅ អ្នក​នឹង​ចាប់​មនុស្ស»។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៥:១០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56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ព្រះយេស៊ូ​ដែល​ហៅ​សិស្ស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ភីលីព​បាន​រក​ឃើញ​ណាថាណែល ហើយ​ប្រាប់​គាត់​ថា៖ «យើង​បាន​រក​ឃើញ​សេចក្ដី​ដែល​ម៉ូសេ​បាន​សរសេរ​នៅ​ក្នុង​ក្រិត្យ​វិន័យ ហើយ​ក៏​ជា​អ្នក​ដែល​ហោរា​បាន​សរសេរ​ដែរ គឺ​ព្រះ​យេស៊ូ​ពី​ណាសារ៉ែត ជា​កូន​របស់​យ៉ូសែប»។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លោក​យេស៊ូ​បាន​ហៅ​ពេត្រុស អនទ្រេ និង​អ្នក​ជិត​ខាង​របស់​គាត់​ឈ្មោះ ភីលីព ឲ្យ​ធ្វើ​ជា​សិស្ស។ "តាម​ខ្ញុំ!"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ភីលីព​បាន​ណែនាំ​លោក​យេស៊ូ​ដល់​ណាថាណែល​ជា​មិត្ត​របស់​គាត់។ «ព្រះមេស្ស៊ី ដែលពួកហោរាបានសរសេរនៅក្នុងគម្ពីរសញ្ញាចាស់បានលេចមក»។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"ណាសារ៉ែត! តើព្រះមែស៊ីអាចមកពីទីនោះបានទេ?" ណាថាណាអែលសួរ។ ភីលីពបាននិយាយថា "មកមើល"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ព្រះយេស៊ូ​មាន​ព្រះបន្ទូល​ទៅ​កាន់​ណាថាណែល។ «អ្នក​ជា​សាសន៍​អ៊ីស្រាអែល​ពិត ខ្ញុំ​បាន​ឃើញ​អ្នក​កាល​នៅ​ក្រោម​ដើម​ឧទុម្ពរ មុន​ពេល​ភីលីព​ហៅ​អ្នក»។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ណាថាណែល​ភ្ញាក់​ផ្អើល​យ៉ាង​ខ្លាំង ហើយ​លើក​តម្កើង​ព្រះ​យេស៊ូ​ថា៖ «លោក​គ្រូ អ្នក​ជា​បុត្រ​របស់​ព្រះ និង​ជា​ស្ដេច​នៃ​ជន​ជាតិ​អ៊ីស្រាអែល»។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ពេលណាថាណែលបានដឹងរឿងនោះ។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ព្រះយេស៊ូជាព្រះមេស្ស៊ី ទ្រង់បានលើកតម្កើងសិរីរុងរឿងរបស់ព្រះយេស៊ូ។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គាត់បានក្លាយជាសិស្សរបស់ព្រះយេស៊ូ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យើងត្រូវតែលើកតម្កើងសិរីរុងរឿងរបស់ព្រះយេស៊ូវ ដែលជាព្រះអង្គសង្គ្រោះរបស់យើង ហើយរស់នៅក្នុងជីវិតជាសិស្សរបស់ព្រះយេស៊ូវ ហើយស្តាប់បង្គាប់ទ្រង់។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ថ្ងៃនេះនៅក្នុងទីក្រុងរបស់ដាវីឌព្រះអង្គសង្គ្រោះបានប្រសូតមកអ្នក។ គាត់គឺជាព្រះគ្រីស្ទជាព្រះអម្ចាស់។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ចូលចិត្ត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ព្រះយេស៊ូវ​គឺ...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ព្រះ​យេស៊ូវ​គឺ​ជា​អ្នក​ដែល​ហៅ​មនុស្ស​ជា​សិស្ស​ឲ្យ​ធ្វើ​ដូច​ទ្រង់។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តើ​នរណា​បាន​ណែនាំ​លោក​យេស៊ូ​ដល់​ណាថាណែល?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ប៉ូល។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ភីលីព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ភីលីព​បាន​រក​ឃើញ​ណាថាណែល ហើយ​ប្រាប់​គាត់​ថា៖ «យើង​បាន​រក​ឃើញ​គម្ពីរ​ដែល​លោក​ម៉ូសេ​បាន​សរសេរ​ទុក​ក្នុង​ក្រិត្យ​វិន័យ ហើយ​ក៏​ជា​អ្នក​ដែល​ហោរា​បាន​សរសេរ​ដែរ គឺ​ព្រះយេស៊ូ​ជា​អ្នក​ស្រុក​ណាសារ៉ែត ជា​កូន​របស់​យ៉ូសែប»។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57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អ្នកដែលចុះមកតាមដំបូល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គាត់បានក្រោកឡើង យកកម្រាលពូករបស់គាត់ ហើយដើរចេញដោយមើលឃើញពួកគេទាំងអស់គ្នា។ ការណ៍​នេះ​បាន​ធ្វើ​ឲ្យ​មនុស្ស​គ្រប់​គ្នា​ភ្ញាក់​ផ្អើល ហើយ​ពួក​គេ​សរសើរ​ព្រះ ដោយ​ពោល​ថា៖ «យើង​មិន​ដែល​ឃើញ​អ្វី​បែប​នេះ​ទេ!»។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ពេល​មនុស្ស​បាន​ឮ​អំពី​ការ​ប្រោស​របស់​លោក​យេស៊ូ មនុស្ស​បាន​នាំ​មិត្ត​ភក្តិ​របស់​ខ្លួន​ដែល​ពិការ​មក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មាន​មនុស្ស​ច្រើន​ពេក​ដែល​ព្រះ​យេស៊ូ​គង់។ ដូច្នេះ គេ​មិន​អាច​យក​មិត្ដ​ភក្ដិ​ដែល​ពិការ​ទៅ​ឯ​ព្រះ​យេស៊ូ​តាម​ដំបូល​ផ្ទះ​ឡើយ។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អស់អ្នកដែលនាំមិត្ដភក្ដិដែលខ្វិនបានទម្លុះដំបូល ហើយបញ្ជូនមិត្ដខ្វិនទៅឯព្រះយេស៊ូ។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ព្រះយេស៊ូ​ទត​ឃើញ​សេចក្ដី​ជំនឿ​របស់​គេ ហើយ​មាន​ព្រះបន្ទូល។ "អំពើបាបរបស់អ្នកត្រូវបានលើកលែងទោស។ ក្រោកឡើងហើយត្រឡប់ទៅផ្ទះវិញ" 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គួរឱ្យភ្ញាក់ផ្អើល អ្នកពិការបានជាសះស្បើយនៅពេលនេះ។ បន្ទាប់​មក គាត់​ក្រោក​ឡើង​ដើរ​លើក​តម្កើង​ព្រះ។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ពេល​ដល់​ពេល​ដែល​ម៉ារៀ​មាន​កូន នាង​ត្រូវ​ទៅ​បេថ្លេហិម។ តែ​ដោយ​សារ​គ្មាន​បន្ទប់​ ទើប​នាង​មាន​កូន​នៅ​ក្នុង​ស្នូក​..</a:t>
            </a:r>
            <a:r xmlns:a="http://schemas.openxmlformats.org/drawingml/2006/main">
              <a:rPr lang="k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មិត្តភ័ក្តិរបស់ Paralytic មានការលំបាក និងពិការ ប៉ុន្តែពួកគេមិនអាចបោះបង់ការទៅជួបព្រះយេស៊ូឡើយ។ ដោយ​សារ​ពួក​គេ​មាន​ជំនឿ​លើ​ព្រះ​យេស៊ូ។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តើយើងមានជំនឿលើព្រះយេស៊ូវទេ?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ពេល​យើង​មក​រក​ព្រះ​យេស៊ូ​ដោយ​សេចក្ដី​ជំនឿ យើង​មិន​ត្រូវ​ចុះ​ចាញ់​ឡើយ ទោះ​ជា​មាន​ការ​លំបាក និង​ឧបសគ្គ​ដែល​រារាំង​យើង​ក៏​ដោយ។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ធ្វើ​ដូច្នេះ យើង​នឹង​អាច​លើក​តម្កើង​ព្រះ​ដូច​ជា​មនុស្ស​ខ្វិន។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លោក​យេស៊ូ​មិន​បដិសេធ​អ្នក​ដែល​មក​ឯ​លោក​ទេ។ ហើយ​ទ្រង់​ប្រទាន​របស់​ដែល​ត្រូវ​ការ​ដល់​អ្នក​ដែល​មក​ឯ​ទ្រង់។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តើ​មនុស្ស​ខ្វិន​បាន​មក​រក​ព្រះ​យេស៊ូ​តាម​រយៈ​អ្វី?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បង្អួច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ច្រកទ្វារ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ជញ្ជាំង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ដំបូល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ដំបូល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គាត់បានក្រោកឡើង យកកម្រាលពូករបស់គាត់ ហើយដើរចេញដោយមើលឃើញពួកគេទាំងអស់គ្នា។ ការណ៍​នេះ​បាន​ធ្វើ​ឲ្យ​មនុស្ស​គ្រប់​គ្នា​ភ្ញាក់​ផ្អើល ហើយ​ពួក​គេ​សរសើរ​ព្រះ ដោយ​ពោល​ថា៖ «យើង​មិន​ដែល​ឃើញ​អ្វី​បែប​នេះ​ទេ!»។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58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ព្រះ​យេស៊ូ​ហៅ​ម៉ាថាយ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កាល​ព្រះយេស៊ូ​យាង​ចេញ​ពី​ទី​នោះ ព្រះអង្គ​ទត​ឃើញ​បុរស​ម្នាក់​ឈ្មោះ​ម៉ាថាយ កំពុង​អង្គុយ​នៅ​កន្លែង​ប្រមូល​ពន្ធ។ គាត់បានប្រាប់គាត់ថា "មកតាមខ្ញុំ" ហើយម៉ាថាយបានក្រោកឡើងហើយដើរតាមគាត់។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មាន​អ្នក​យក​ពន្ធ​ម្នាក់​ឈ្មោះ ម៉ាថាយ។ គាត់​ជា​អ្នក​ប្រមូល​ពន្ធ​ក្នុង​នាម​ក្រុង​រ៉ូម​ដល់​ជន​ជាតិ​អ៊ីស្រាអែល។</a:t>
            </a:r>
            <a:r xmlns:a="http://schemas.openxmlformats.org/drawingml/2006/main">
              <a:rPr lang="k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ម៉ាថាយ​ជា​អ្នក​ប្រមូល​ពន្ធ ដូច្នេះ​គាត់​មាន​លុយ​ច្រើន។ ប៉ុន្តែ​ជន​ជាតិ​យូដា​ស្អប់​អ្នក​យក​ពន្ធ​ដែល​ធ្វើ​ការ​ឲ្យ​ក្រុង​រ៉ូម​ដែល​ជា​អ្នក​សញ្ជ័យ។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ព្រះយេស៊ូ​ទត​មើល​ម៉ាថាយ​ដែល​កំពុង​អង្គុយ​នៅ​កន្លែង​បង់ពន្ធ ហើយ​មាន​ព្រះបន្ទូល​ទៅ​គាត់។ "តាម​ខ្ញុំ"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ម៉ាថាយ​បាន​បោះ​បង់​ចោល​អ្វីៗ​ទាំង​អស់ ហើយ​ដើរ​តាម​ព្រះ​យេស៊ូ។ គឺ​ដោយ​សារ​គាត់​បាន​អរ​ព្រះ​គុណ​ព្រះ​យេស៊ូ​ដែល​បាន​ហៅ​គាត់។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មាន​សំឡេង​មួយ​ពី​លើ​មេឃ​មក​កាន់​អ្នក​គង្វាល​ដែល​មើល​ថែ​ចៀម​នៅ​ភូមិ​បេថ្លេហិម។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“គ្រូពេទ្យមិនចាំបាច់សម្រាប់អ្នកដែលមានសុខភាពល្អទេ ប៉ុន្តែអ្នកជំងឺ”។ ម៉ាថាយ​បាន​ក្លាយ​ជា​សិស្ស​របស់​ព្រះ​យេស៊ូ។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ម៉ាថាយ​ជា​អ្នក​ប្រមូល​ពន្ធ​ដែល​ប្រជាជន​គាត់​ស្អប់។ ប៉ុន្តែ ព្រះយេស៊ូ​បាន​ហៅ​ម៉ាថាយ ហើយ​បាន​ធ្វើ​ឲ្យ​គាត់​មាន​សិស្ស។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យើង​ក៏​ជា​រាស្ដ្រ​របស់​ព្រះ​ដែរ។ ប៉ុន្តែ យើង​មិន​គ្រប់​គ្រាន់​ដើម្បី​ហៅ​ថា​ជា​សិស្ស​របស់​ព្រះ​យេស៊ូ​ទេ។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យ៉ាង​ណា​ក៏​ដោយ ព្រះ​យេស៊ូ​ត្រាស់​ហៅ​យើង​ឲ្យ​បង្កើត​សិស្ស​របស់​ទ្រង់។ ដូច្នេះ យើង​ត្រូវ​តែ​ស្តាប់​បង្គាប់​ទ្រង់ ដើម្បី​សក្តិសម​នឹង​ការហៅ​របស់​ទ្រង់។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លោក​យេស៊ូ​ហៅ​មនុស្ស​ដែល​ត្រូវ​គេ​បដិសេធ​ក្នុង​លោក​នេះ​ឲ្យ​ក្លាយ​ជា​រាស្ដ្រ​របស់​ព្រះ។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តើ​ម៉ាថាយ​មាន​ការងារ​អ្វី?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អ្នកប្រមូលពន្ធ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អ្នកនេសាទ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ជាងឈើ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បូជាចារ្យ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អ្នកប្រមូលពន្ធ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កាល​ព្រះយេស៊ូ​យាង​ចេញ​ពី​ទី​នោះ ព្រះអង្គ​ទត​ឃើញ​បុរស​ម្នាក់​ឈ្មោះ​ម៉ាថាយ កំពុង​អង្គុយ​នៅ​កន្លែង​ប្រមូល​ពន្ធ។ គាត់បានប្រាប់គាត់ថា "មកតាមខ្ញុំ" ហើយម៉ាថាយបានក្រោកឡើងហើយដើរតាមគាត់។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59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ព្រះយេស៊ូវ​បាន​ជ្រើសរើស​សិស្ស​ដប់ពីរ​នាក់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ព្រះយេស៊ូយាងទៅភ្នំមួយដើម្បីអធិស្ឋាន ហើយចំណាយពេលមួយយប់អធិស្ឋានដល់ព្រះជាម្ចាស់។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លុះ​ព្រឹក​ឡើង ព្រះអង្គ​ហៅ​សិស្ស​របស់​ព្រះអង្គ​មក ហើយ​ជ្រើស​រើស​ដប់ពីរ​នាក់​ក្នុង​ចំណោម​ពួក​គេ ដែល​ព្រះអង្គ​បាន​តែងតាំង​ជា​សាវ័ក​ផង​ដែរ។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១២-១៣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មាន​មនុស្ស​ជា​ច្រើន​ដែល​បាន​ឮ ហើយ​ដើរ​តាម​ព្រះ​យេស៊ូ។ ពួកគេ​បាន​ទៅ​ជា​មួយ​នឹង​ព្រះ​យេស៊ូ ហើយ​បាន​រៀន​ពី​ព្រះ​យេស៊ូ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ក្រោយ​ពី​អធិស្ឋាន ព្រះ​យេស៊ូ​បាន​ជ្រើស​រើស​ពួក​គេ​ដប់ពីរ​នាក់​ជា​សិស្ស​ដ៏​ជិត​ស្និទ្ធ។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ពួក​គេ​ត្រូវ​បាន​ជ្រើស​រើស​ឲ្យ​រស់​នៅ​ជា​មួយ​នឹង​ព្រះ​យេស៊ូ ដើម្បី​ផ្សាយ​ដំណឹង​ល្អ និង​ដេញ​អារក្ស​ចេញ។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«សិរីល្អដល់ស្ថានសួគ៌ សន្តិភាពដល់ផែនដី! ចូរអរសប្បាយ ព្រះយេស៊ូវបានប្រសូតមក»។ ទេវតាមកពីស្ថានសួគ៌បាននិយាយ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ពួកសិស្សគឺជាមនុស្សផ្សេងៗគ្នា៖ ខ្លះជាអ្នកនេសាទ អ្នកប្រមូលពន្ធ ជាអ្នកបដិវត្តន៍ ខ្លះមានចិត្តក្តៅក្រហាយ។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លោក​យេស៊ូ​បាន​អធិដ្ឋាន​ទៅ​ព្រះ​ឲ្យ​ជ្រើស​រើស​ពួក​សិស្ស​របស់​លោក​ឲ្យ​បាន​ល្អ ហើយ​លោក​បាន​ជ្រើស​រើស​ពួក​គេ​យ៉ាង​ល្អ យក​ចិត្ត​ទុក​ដាក់ និង​បង្រៀន​ពួក​គេ​ឲ្យ​បាន​ល្អ។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នេះ​ជា​មូលហេតុ​ដែល​ព្រះយេស៊ូវ​បាន​ជ្រើសរើស​សិស្ស​របស់​ទ្រង់៖ ១) បង្រៀន​ពួកគេ​នូវ​ព្រះបន្ទូល​នៃ​ព្រះ ២) ធ្វើ​ឲ្យ​ពួកគេ​ផ្សាយ​ដំណឹង​ល្អ​តាម​អ្វី​ដែល​ពួកគេ​បាន​រៀន និង ៣) ធ្វើ​ឲ្យ​ពួកគេ​ប្រកាស​អំពី​អំណាច​នៃ​នគរ​នៃ​ព្រះ ។ ដោយ​មូលហេតុ​ទាំង​នេះ លោក​យេស៊ូ​បាន​ជ្រើស​រើស​អ្នក​កាន់​តាម​លោក។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យើង​ក៏​ជា​សិស្ស​របស់​ព្រះយេស៊ូវ​ដែរ។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កិច្ចការ​របស់​យើង​គឺ​ដូច​គ្នា​នឹង​កិច្ចការ​របស់​សិស្ស​ទាំង​ដប់ពីរ​រូប​របស់​ព្រះ​យេស៊ូ។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ចូរ​យើង​រស់​នៅ​ជា​សិស្ស​ចាប់​ពី​ថ្ងៃ​នេះ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​ទៅ។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ព្រះយេស៊ូវ​គឺ​ជា​អ្នក​ដែល​បង្រៀន​យើង​អំពី​សេចក្ដីពិត​នៃ​ស្ថានសួគ៌ ដើម្បី​យើង​អាច​រីកចម្រើន​ដូច​សិស្ស​របស់​ព្រះយេស៊ូវ 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តើ​ព្រះយេស៊ូវ​បាន​ជ្រើសរើស​សិស្ស​ប៉ុន្មាន​នាក់​ជា​សាវ័ក (​អ្នក​ដែល​ត្រូវ​ចាត់​មក​)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ដប់មួយ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ដប់ពីរ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ដប់បួន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ដប់ពីរ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ព្រះយេស៊ូយាងទៅភ្នំមួយដើម្បីអធិស្ឋាន ហើយចំណាយពេលមួយយប់អធិស្ឋានដល់ព្រះជាម្ចាស់។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លុះ​ព្រឹក​ឡើង ព្រះអង្គ​ហៅ​សិស្ស​របស់​ព្រះអង្គ​មក ហើយ​ជ្រើស​រើស​ដប់ពីរ​នាក់​ក្នុង​ចំណោម​ពួក​គេ ដែល​ព្រះអង្គ​បាន​តែងតាំង​ជា​សាវ័ក​ផង​ដែរ។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១២-១៣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ដំណឹងល្អដែលព្រះយេស៊ូវបានបង្រៀននៅលើភ្នំ។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ពេល​គាត់​ឃើញ​ហ្វូង​មនុស្ស គាត់​ក៏​ឡើង​ទៅ​លើ​ភ្នំ ហើយ​អង្គុយ​ចុះ។ ពួក​សិស្ស​បាន​មក​ឯ​ទ្រង់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ហើយគាត់បានចាប់ផ្ដើមបង្រៀនពួកគេដោយនិយាយថា: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«មាន​ពរ​ហើយ អស់​អ្នក​ក្រ​ដែល​មាន​វិញ្ញាណ ដ្បិត​គេ​ជា​នគរ​ស្ថានសួគ៌។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៥:១​-​៣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បង្រៀន​ហ្វូង​មនុស្ស​នៅ​លើ​ភ្នំ​អំពី​របៀប​រស់​នៅ​ជា​រាស្ដ្រ​នៃ​រាជាណាចក្រ​របស់​ព្រះ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«មាន​ពរ​ហើយ អស់​អ្នក​ក្រ​ដែល​មាន​វិញ្ញាណ ដ្បិត​គេ​ជា​នគរ​ស្ថានសួគ៌។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ដូចទេវតាបាននិយាយថា ព្រះយេស៊ូវបានប្រសូតមកមានសុខភាពល្អនៅក្នុងស្នូក។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អ្នក​បាន​រៀន​សង​ថ្ពាល់​ខាង​ស្តាំ​វិញ​ហើយ ប៉ុន្តែ​ខ្ញុំ​ប្រាប់​អ្នក​ថា​ឲ្យ​ថ្ពាល់​ឆ្វេង​ទៅ​អ្នក​ណា​ដែល​ប៉ះ​ថ្ពាល់​ស្តាំ។ បន្ទាប់មក អ្នកនឹងក្លាយជាកូនរបស់ព្រះ!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មើលបក្សីនៅលើអាកាស។ សត្វ​ស្លាប​មិន​ធ្វើ​ស្រែ​ចម្ការ​ទេ ប៉ុន្តែ​ព្រះ​ទ្រង់​ចិញ្ចឹម​វា​ទាំង​អស់។ ទ្រង់​មិន​មើល​ថែ​អ្នក​លើស​ពី​សត្វ​ស្លាប​ទេ!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មនុស្សម្នាភ្ញាក់ផ្អើលយ៉ាងខ្លាំងចំពោះការបង្រៀនរបស់ព្រះយេស៊ូ។ ដោយ​សារ​លោក​យេស៊ូ​មាន​សិទ្ធិ​អំណាច​មិន​ដូច​គ្រូ​គម្ពីរ​ធម្មតា។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ព្រះយេស៊ូវប្រាប់យើង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ថា​ជីវិត​របស់​រាស្ដ្រ​របស់​ព្រះ​គឺ​ខុស​ពី​ពិភព​លោក។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តើមានភាពខុសគ្នាក្នុងជីវិតរបស់យើងពីអ្នកដែលមិនជឿលើព្រះយេស៊ូវដែរឬទេ?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ចូរយើងក្រឡេកមើលខ្លួនយើង ហើយរស់នៅក្នុងជីវិតដែលសក្ដិសមនៃនគរព្រះ។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ព្រះ​យេស៊ូវ​គឺ​ជា​អ្នក​ដែល​បំប្លែង​យើង​ឲ្យ​រស់​ដូច​ជា​រាស្ដ្រ​នៃ​នគរ​ព្រះ។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តើ​មនុស្ស​ក្រីក្រ​ខាង​វិញ្ញាណ​អាច​ទទួល​បាន​អ្វី?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លុយ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អាហារ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កិត្តិយស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រាជាណាចក្ររបស់ព្រះ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រាជាណាចក្ររបស់ព្រះ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ពេល​គាត់​ឃើញ​ហ្វូង​មនុស្ស គាត់​ក៏​ឡើង​ទៅ​លើ​ភ្នំ ហើយ​អង្គុយ​ចុះ។ ពួក​សិស្ស​បាន​មក​ឯ​ទ្រង់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ហើយ​គាត់​បាន​ចាប់​ផ្តើ​ម​បង្រៀន​ពួកគេ​ថា​: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«មាន​ពរ​ហើយ អស់​អ្នក​ក្រ​ដែល​មាន​វិញ្ញាណ ដ្បិត​គេ​ជា​នគរ​ស្ថានសួគ៌។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៥:១​-​៣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61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ព្រះយេស៊ូវ​រំងាប់​ព្យុះ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គាត់ក្រោកឡើង ស្តីបន្ទោសខ្យល់ ហើយនិយាយទៅកាន់រលកថា "ស្ងាត់! បន្ទាប់​មក​ខ្យល់​បាន​ស្លាប់​ទៅ​ហើយ​វា​ស្ងប់​ស្ងាត់​ទាំង​ស្រុង។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លោក​យេស៊ូ​និង​សិស្ស​របស់​លោក​បាន​ជិះ​ទូក​ជាមួយ​គ្នា​ដើម្បី​ឆ្លង​បឹង​កាលីឡេ។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អ្នកគង្វាលនៅបេថ្លេហិមបានមកជួបព្រះរាជបុត្រានៃព្រះ ដែលនឹងជួយសង្រ្គោះមនុស្ស។ “ព្រះយេស៊ូវ! ព្រះរាជបុត្រានៃព្រះ! អរគុណដែលបានមកទឹកដីនេះ!”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ពេល​ឆ្លង​កាត់​បឹង ស្រាប់តែ​មាន​ខ្យល់​បក់​បោក​បក់​បោក​មក​យ៉ាង​ខ្លាំង 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ពួកសិស្សបាននិយាយទៅកាន់ព្រះយេស៊ូ។ 'លោក​គ្រូ មិន​ខ្វល់​ថា​យើង​លង់​ទឹក​ទេ!'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ព្រះ‌យេស៊ូ​ស្ដី​បន្ទោស​ខ្យល់ ហើយ​មាន​ព្រះ‌បន្ទូល​ទៅ​កាន់​រលក​ថា៖ «ស្ងាត់! នៅស្ងៀម!” បន្ទាប់​មក​ខ្យល់​បាន​ស្លាប់​ទៅ​ហើយ​វា​ស្ងប់​ស្ងាត់​ទាំង​ស្រុង។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ពួក​គេ​ភ័យ​ខ្លាច ហើយ​សួរ​គ្នា​ថា “តើ​នេះ​ជា​អ្នក​ណា? សូម្បី​តែ​ខ្យល់ និង​រលក​ក៏​ស្តាប់​បង្គាប់​លោក!»។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មានតែព្រះទេដែលអាចបញ្ជាសមុទ្របាន។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និងខ្យល់។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ហេតុ​នេះ​ហើយ​បាន​ជា​ព្រះ​យេស៊ូ​ជា​ព្រះ​ដែល​បង្កើត​និង​គ្រប់​គ្រង​ពិភព​លោក។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ព្រះយេស៊ូវដែលយើងជឿថាមិនមែនជាព្រះមួយក្នុងចំនោមព្រះជាច្រើននោះទេ ប៉ុន្តែជាព្រះដែលជាអ្នកបង្កើតដ៏មានអំណាចតែមួយគត់។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យើងត្រូវតែបង្កើនជំនឿរបស់យើងដោយចងចាំការពិតនេះ។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ព្រះ​យេស៊ូវ​ជា​ម្ចាស់​នៃ​អ្វីៗ​ទាំង​អស់ ដែល​បង្កើត និង​គ្រប់​គ្រង​លើ​អ្វីៗ​ទាំង​អស់​ក្នុង​លោកីយ៍​នេះ។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តើ​លោក​យេស៊ូ​បាន​បង្គាប់​អ្វី​លើ​សមុទ្រ​និង​ខ្យល់?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នៅស្ងៀម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រត់និងលេង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ភ្ញាក់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ឡើង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បើក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របស់អ្នក។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ភ្នែក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នៅស្ងៀម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គាត់ក្រោកឡើង ស្តីបន្ទោសខ្យល់ ហើយនិយាយទៅកាន់រលកថា "ស្ងាត់! បន្ទាប់​មក​ខ្យល់​បាន​ស្លាប់​ទៅ​ហើយ​វា​ស្ងប់​ស្ងាត់​ទាំង​ស្រុង។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62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តើអ្នកណាបានប៉ះសម្លៀកបំពាក់របស់ខ្ញុំ?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កាល​នាង​បាន​ឮ​អំពី​ព្រះ‌យេស៊ូ នាង​ក៏​ដើរ​មក​ពី​ក្រោយ​ទ្រង់​ក្នុង​ចំណោម​ហ្វូង​មនុស្ស ហើយ​ពាល់​អាវ​ធំ​របស់​ទ្រង់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ដោយ​សារ​នាង​គិត​ថា “ប្រសិន​បើ​ខ្ញុំ​គ្រាន់​តែ​ប៉ះ​សំលៀក​បំពាក់​របស់​គាត់ ខ្ញុំ​នឹង​បាន​ជា”។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២៧-២៨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ព្រះយេស៊ូ​ជា​ម្ចាស់​លើ​អ្វីៗ​ទាំង​អស់។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គឺ​ជា​បុត្រ​របស់​ព្រះ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ប៉ុន្តែ​ពេល​ដែល​លោក​យេស៊ូ​បាន​មក​ដល់​ស្រុក​នេះ។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គាត់បានកើតនៅក្នុងស្នូកមួយដែលមានរូបរាងដ៏រាបទាប។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យើងដែលជឿលើព្រះយេស៊ូវ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គឺជាកូនរបស់ព្រះ។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យើង​ត្រូវ​រស់​នៅ​ដោយ​រាប​ទាប និង​ទាប​ដូច​លោក​យេស៊ូ។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មនុស្ស​ជា​ច្រើន​បាន​ឮ​អំពី​ព្រះ​យេស៊ូ ហើយ​ពួក​គេ​ដើរ​តាម​ព្រះ​យេស៊ូ។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ពេល​នោះ មាន​ស្ត្រី​ម្នាក់​ឡើង​មក​ពី​ក្រោយ​គាត់ ហើយ​ពាល់​អាវ​របស់​ព្រះ​យេស៊ូ​ដើម្បី​ឲ្យ​បាន​ជា។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ស្ត្រី​ម្នាក់​កើត​ជំងឺ​ធ្លាក់​ឈាម​អស់​រយៈពេល​១២​ឆ្នាំ ។ នាងបានព្យាយាមវិធីជាច្រើនដើម្បីជួសជុល ប៉ុន្តែវាមិនបានជួសជុលទេ ហើយនាងបានចំណាយទាំងអស់ដែលនាងមាន។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'អ្នកណាប៉ះខោអាវខ្ញុំ??' ភ្លាមៗនោះ ព្រះយេស៊ូវបានជ្រាបថា អំណាចរបស់ទ្រង់បានចេញពីទ្រង់ហើយ។ នាង​មក​ក្រាប​ជើង​គាត់ ហើយ​ប្រាប់​គាត់​ពី​ការ​ពិត។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ព្រះយេស៊ូ​មាន​ព្រះបន្ទូល​ទៅ​នាង​ថា៖ ‹កូន​ស្រី ជំនឿ​របស់​អ្នក​បាន​ប្រោស​នាង​ហើយ។ ចូរទៅដោយសន្តិភាពចុះ។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ស្ត្រី​ដែល​ធ្លាក់​ឈាម​អស់​១២​ឆ្នាំ​បាន​ទៅ​រក​ព្រះ​យេស៊ូ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ជាមួយនឹងជំនឿ។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ព្រះ​យេស៊ូ​បាន​ប្រោស​ស្ត្រី​នោះ ហើយ​សរសើរ​តម្កើង​ជំនឿ​របស់​នាង​នៅ​ចំពោះ​មុខ​ប្រជាជន។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ព្រះនៅតែឃើញជំនឿរបស់យើង។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ពេលជួបរឿងលំបាក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ចូរ​យើង​មក​ឯ​ព្រះ​ដោយ​សេចក្ដី​ជំនឿ។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ព្រះ​យេស៊ូ​ជ្រាប​ពី​ការ​ឈឺ​ចាប់ និង​ការ​លំបាក​របស់​យើង ហើយ​ដោះ​ស្រាយ​ពួក​គេ។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តើ​ស្ត្រី​ដែល​ឈឺ​អស់​១២​ឆ្នាំ​បាន​ប៉ះ​ព្រះ​យេស៊ូ​យ៉ាង​ណា?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ជើង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សំលៀកបំពាក់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សំលៀកបំពាក់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កាល​នាង​បាន​ឮ​អំពី​ព្រះ‌យេស៊ូ នាង​ក៏​ដើរ​មក​ពី​ក្រោយ​ទ្រង់​ក្នុង​ចំណោម​ហ្វូង​មនុស្ស ហើយ​ពាល់​អាវ​ធំ​របស់​ទ្រង់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ដោយ​សារ​នាង​គិត​ថា “បើ​ខ្ញុំ​គ្រាន់​តែ​ប៉ះ​សំលៀក​បំពាក់​របស់​គាត់ ខ្ញុំ​នឹង​បាន​ជា”។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២៧-២៨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63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តាលីថា កប់!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អ្នក​នឹង​មាន​ផ្ទៃ​ពោះ ហើយ​សម្រាល​បាន​កូន​ប្រុស ហើយ​ត្រូវ​ដាក់​ឈ្មោះ​គាត់​ថា យេស៊ូ។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១:៣១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ព្រះ​យេស៊ូវ​បាន​យាង​មក​ផែនដី​ដោយ​ចិត្ត​រាប​ទាប ប៉ុន្តែ​ទ្រង់​ជា​ស្តេច​ពិត​របស់​យើង។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គាត់​ចាប់​ដៃ​នាង ហើយ​និយាយ​ទៅ​នាង​ថា "តាលីថា​កុុំ!" (ដែលមានន័យថា "ក្មេងស្រីតូចខ្ញុំប្រាប់អ្នកថាក្រោកឡើង!") 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មាន​បុរស​ម្នាក់​ឈ្មោះ​យ៉ៃរ៉ុស ជា​អ្នក​គ្រប់​គ្រង​សាលា​ប្រជុំ បាន​ចូល​មក​គាល់​ព្រះ​យេស៊ូ ហើយ​ពោល​ថា៖ "កូនស្រីរបស់ខ្ញុំកំពុងស្លាប់។ ជួយ​ខ្ញុំ​ផង។"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នៅ​តាម​ផ្លូវ​ទៅ​ផ្ទះ មាន​បុរស​ម្នាក់​រត់​មក​ប្រាប់​ថា កូន​ស្រី​របស់​គាត់​បាន​ស្លាប់​បាត់​ទៅ​ហើយ។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ពេល​មក​ដល់​ផ្ទះ កូន​ស្រី​របស់ Jairus បាន​ស្លាប់​បាត់​ទៅ​ហើយ ហើយ​មនុស្ស​ម្នា​បាន​យំ។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ព្រះ‌យេស៊ូ​ចូល​ទៅ​មាន​ព្រះ‌បន្ទូល​ទៅ​គេ​ថា៖ «កូន​មិន​ស្លាប់​ទេ គឺ​ដេក​លក់»។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'គាត់​ចាប់​ដៃ​នាង ហើយ​និយាយ​ទៅ​នាង​ថា "តាលីថា​កុុំ!" (ដែលមានន័យថា "ក្មេងស្រីតូចខ្ញុំប្រាប់អ្នកថាក្រោកឡើង!") ។ ភ្លាមនោះ ក្មេងស្រីនោះក្រោកឡើង ហើយដើរជុំវិញ។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ព្រះយេស៊ូ​ជា​អ្នក​គ្រប់​គ្រង​សេចក្ដី​ស្លាប់។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សេចក្ដី​ស្លាប់​ជា​អ្វី​ដែល​គួរ​ឲ្យ​ខ្លាច​បំផុត​សម្រាប់​មនុស្ស ប៉ុន្តែ​លោក​យេស៊ូ​បាន​យក​ឈ្នះ​វា។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យើងនឹងស្លាប់នៅថ្ងៃណាមួយមិនយូរមិនឆាប់។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ប៉ុន្តែអ្នកមិនចាំបាច់ខ្លាចស្លាប់ទេ។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គឺ​ដោយ​សារ​ព្រះ​យេស៊ូវ​ជា​អ្នក​គ្រប់​គ្រង​សេចក្ដី​ស្លាប់។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ហើយ​យើង​ជឿ​លើ​ព្រះយេស៊ូវ​ដែល​បាន​យក​ឈ្នះ​សេចក្តី​ស្លាប់។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ព្រះ​យេស៊ូវ​គឺ​ជា​អ្នក​ដែល​ផ្ដល់​ជីវិត ហើយ​ជា​អ្នក​គ្រប់​គ្រង​ជីវិត​ក្នុង​ពេល​តែ​មួយ។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“តាលីថា កុុំ!” មានន័យថា?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ស្រីតូច ញ៉ាំអាហារពេលព្រឹក!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ស្រីតូចចូលគេង!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ក្មេងស្រីតូចក្រោកឡើង!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ក្មេងស្រីតូចច្រៀងចម្រៀងមួយ!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ក្មេងស្រីតូចក្រោកឡើង!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គាត់​ចាប់​ដៃ​នាង ហើយ​និយាយ​ទៅ​នាង​ថា "តាលីថា​កុុំ!" (ដែលមានន័យថា "ក្មេងស្រីតូចខ្ញុំប្រាប់អ្នកថាក្រោកឡើង!") 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តើព្រះយេស៊ូវបានកើតនៅឯណា?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គឺ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ផ្ទះ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វាំង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នៅក្នុងស្នូក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សណ្ឋាគារប្រណិត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នៅក្នុងស្នូក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៦៤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បុរសឈឺនៅ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ព្រះយេស៊ូ​មាន​ព្រះបន្ទូល​ទៅ​គាត់​ថា៖ «ចូរ​ក្រោក​ឡើង រើស​កន្ទេល​របស់​អ្នក ហើយ​ដើរ​ទៅ»។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បុរសនោះបានជាសះស្បើយភ្លាមៗ។ គាត់បានយកពូករបស់គាត់ហើយដើរ។ ថ្ងៃ​ដែល​ការ​នេះ​កើត​ឡើង​ជា​ថ្ងៃ​សប្ប័ទ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 ៥៖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៨-៩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មាន​អាង​ទឹក​មួយ​ឈ្មោះ​បេតសេដា នៅ​ក្រុង​យេរូសាឡិម។ អ្នក​ជំងឺ​ជា​ច្រើន​នាក់​បាន​ប្រមូល​ផ្តុំ​គ្នា​នៅ​ទី​នោះ​ដោយ​រង់​ចាំ​ការ​ផ្លាស់​ទី​នៃ​ទឹក។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ទេវតា​របស់​ព្រះអម្ចាស់​ចុះ​ទៅ​ក្នុង​អាង​ក្នុង​រដូវ​កាល​ខ្លះ ហើយ​ធ្វើ​ឲ្យ​ទឹក​ឡើង។ អ្នក​ណា​មុន​គេ បន្ទាប់​ពី​ទឹក​ហូរ​ចូល​មក អ្នក​នោះ​នឹង​បាន​ជា​ពី​ជំងឺ​អ្វី​ក៏​ដោយ។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មានបុរសម្នាក់ដែលមិនអាចដើរបាន។ ព្រះយេស៊ូ​ទត​ឃើញ​គាត់ ហើយ​សួរ​បុរស​ដែល​នៅ​ទី​នោះ​អស់​រយៈ​ពេល​សាមសិប​ប្រាំបី​ឆ្នាំ។ “ចង់​បាន​សុខ​ទេ?”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“លោកម្ចាស់ ខ្ញុំគ្មានអ្នកណាជួយខ្ញុំចូលក្នុងអាងទេ ពេលទឹកកំពុងកូរ។ សូម​ជួយ​ខ្ញុំ​ផង!" ព្រះយេស៊ូ​មាន​ព្រះបន្ទូល​ទៅ​គាត់​ថា៖ «ចូរ​ក្រោក​ឡើង! រើសពូករបស់អ្នកហើយដើរ។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ដូច​ព្រះ​យេស៊ូវ​បាន​មាន​បន្ទូល​ថា គាត់​បាន​យក​កន្ទេល​របស់​គាត់ ហើយ​ដើរ។ ពេល​នោះ បុរស​ដែល​ឈឺ​អស់​៣៨​ឆ្នាំ​បាន​ជា​សះស្បើយ។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អ្វីដែលចាំបាច់បំផុតសម្រាប់អ្នកឈឺនៅអាងទឹក Bethesda គឺ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ដើម្បីព្យាបាល។</a:t>
            </a:r>
            <a:r xmlns:a="http://schemas.openxmlformats.org/drawingml/2006/main">
              <a:rPr lang="k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ព្រះយេស៊ូវដឹងពីអ្វីដែលយើងត្រូវការ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ប្រសើរជាងយើង។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ព្រះ​យេស៊ូវ​ជា​ព្រះ​ដែល​ប្រទាន​ឲ្យ​យើង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អ្វីដែលយើងត្រូវការ។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ព្រះ​យេស៊ូ​ជា​អ្នក​ដែល​ប្រោស​ជំងឺ​ទាំង​អស់ ហើយ​មាន​អំណាច​គ្រប់​គ្រង​លើ​អ្វីៗ​ទាំង​អស់។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តើ​បុរស​ឈឺ​បាន​សុំ​លោក​យេស៊ូ​ធ្វើ​អ្វី?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សូម​ព្យាបាល​ជំងឺ​ផង!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ជួយខ្ញុំផង!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សូម​ផ្តល់​អាហារ​ឱ្យ​ខ្ញុំ​មួយ​ចំនួន​សូម​!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ជួយខ្ញុំចុះទៅក្នុងអាងពេលទឹកឡើង សូមមេត្តា!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ជួយខ្ញុំចុះទៅក្នុងអាងពេលទឹកឡើង សូមមេត្តា!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ថ្ងៃនេះនៅក្នុងទីក្រុងរបស់ដាវីឌព្រះអង្គសង្គ្រោះបានប្រសូតមកអ្នក។ គាត់គឺជាព្រះគ្រីស្ទជាព្រះអម្ចាស់។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ចូលចិត្ត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ព្រះយេស៊ូ​មាន​ព្រះបន្ទូល​ទៅ​គាត់​ថា៖ «ចូរ​ក្រោក​ឡើង រើស​កន្ទេល​របស់​អ្នក ហើយ​ដើរ​ទៅ»។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បុរសនោះបានជាសះស្បើយភ្លាមៗ។ គាត់បានយកពូករបស់គាត់ហើយដើរ។ ថ្ងៃ​ដែល​ការ​នេះ​កើត​ឡើង​ជា​ថ្ងៃ​សប្ប័ទ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 ៥៖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៨-៩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65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ព្រះយេស៊ូ​ដែល​បាន​ផ្ដល់​អាហារ​ដល់​មនុស្ស 5,000 នាក់។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បន្ទាប់​មក ព្រះ​យេស៊ូ​យក​នំបុ័ង​មក​អរ​ព្រះ​គុណ ហើយ​ចែក​ដល់​អ្នក​ដែល​អង្គុយ​តាម​ចិត្ត។ គាត់ធ្វើដូចគ្នាជាមួយត្រី។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មនុស្ស​ជាង​ប្រាំ​ពាន់​នាក់​បាន​រួម​គ្នា​ស្តាប់​ការ​បង្រៀន​របស់​លោក​យេស៊ូ។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ប៉ុន្តែវាដល់ពេលអាហារថ្ងៃត្រង់ហើយ។ គ្រប់​គ្នា​ស្រេក​ឃ្លាន ប៉ុន្តែ​មិន​មាន​អាហារ​បរិភោគ​ទេ ហើយ​អ្វី​ដែល​ពួក​គេ​មាន​គឺ​ត្រី​ពីរ និង​នំបុ័ង​ប្រាំ​ដុំ។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ព្រះ‌យេស៊ូ​យក​នំបុ័ង និង​ត្រី​មក​អរ​ព្រះ‌គុណ ហើយ​ចែក​អ្នក​ដែល​អង្គុយ​តាម​ចិត្ត។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ប៉ុន្តែ​អ្វី​ដែល​អស្ចារ្យ​បាន​កើត​ឡើង! មនុស្ស 5,000 នាក់ គ្រប់គ្រាន់ហើយ!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គេ​ប្រមូល​នំបុ័ង​ទាំង​ប្រាំ​ដុំ​ដែល​សល់​ពី​អ្នក​ដែល​បាន​បរិភោគ​នោះ​ពេញ​ដប់​ពីរ​កន្ត្រក។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សម្រាប់​យើង​គ្មាន​វិធី​ធ្វើ​ឱ្យ​មនុស្ស​ពេញ​ជាង 5,000 នាក់​ទេ។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ជាមួយនំបុ័ងប្រាំដុំ និងត្រីពីរ។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ព្រះយេស៊ូវ ជាព្រះរាជបុត្រានៃព្រះ បានធ្វើអព្ភូតហេតុជាមួយពួកគេ។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វាសំខាន់ជាងដែលយើងតែងតែនៅជាមួយព្រះយេស៊ូវ ជាងថាយើងមានអ្វីច្រើនឬអត់។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ព្រះ​យេស៊ូវ​ជា​អ្នក​ដែល​អាច​ផ្ដល់​អាហារ​យ៉ាង​បរិបូរ​ដល់​យើង។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៤៧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រីករាយថ្ងៃកំណើតព្រះយេស៊ូ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តើ​អាហារ​សល់​ប៉ុន្មាន​បន្ទាប់​ពី​លោក​យេស៊ូ​បាន​ផ្ដល់​អាហារ​ដល់​មនុស្ស​៥.០០០​នាក់?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ដប់កន្ត្រក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ដប់មួយកន្ត្រក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ដប់ពីរកន្ត្រក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ដប់បីកន្ត្រក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ដប់ពីរកន្ត្រក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បន្ទាប់​មក ព្រះ​យេស៊ូ​យក​នំបុ័ង​មក​អរ​ព្រះ​គុណ ហើយ​ចែក​ដល់​អ្នក​ដែល​អង្គុយ​តាម​ចិត្ត។ គាត់ធ្វើដូចគ្នាជាមួយត្រី។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៦៦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ព្រះយេស៊ូវកំពុងដើរលើទឹក។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កាល​គេ​ចែវ​បាន​បី​ទៅ​បី​ម៉ាយ​កន្លះ គេ​ឃើញ​ព្រះ‌យេស៊ូ​យាង​មក​ជិត​ទូក ហើយ​យាង​លើ​ទឹក។ ហើយ​ពួក​គេ​ភ័យ​ខ្លាច។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ប៉ុន្តែ លោក​មាន​ប្រសាសន៍​ទៅ​គេ​ថា៖ «គឺ​ខ្ញុំ​ហើយ កុំ​ខ្លាច​អី»។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១៩-២០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ពេល​ដែល​លោក​យេស៊ូ​កំពុង​អធិដ្ឋាន​នៅ​លើ​ភ្នំ​ដោយ​លោក​ផ្ទាល់ ពួក​សិស្ស​របស់​លោក​កំពុង​ចែវ​ទូក​ឆ្ពោះ​ទៅ​មាត់​បឹង។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នៅ​ទី​បំផុត វា​ងងឹត ហើយ​ខ្យល់ និង​ទឹក​ក៏​ខ្លាំង ហើយ​រដុប។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“មើលនៅទីនោះ! មាននរណាម្នាក់កំពុងដើរលើទឹក!” ពួកគេភ័យខ្លាច។ ម្នាក់​ក្នុង​ចំណោម​ពួក​គេ​បាន​ស្រែក​ថា “មាន​អ្នក​ដើរ​លើ​ទឹក!”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“គឺខ្ញុំ៖ កុំខ្លាចអី!” គឺព្រះយេស៊ូដែលកំពុងដើរលើទឹក។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ពួកគេមានការភ្ញាក់ផ្អើលចំពោះរឿងនេះ។ ពួកគេបានស្វាគមន៍ព្រះយេស៊ូនៅលើទូក។ ពួក​គេ​គិត​ថា​៖ ​«​លោក​យេស៊ូ​ត្រូវ​តែ​ជា​បុត្រ​របស់​ព្រះ!»។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ការដើរលើទឹកគឺជារឿងមួយ។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គ្មាននរណាម្នាក់អាចធ្វើបានទេ។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លោក​យេស៊ូ​បាន​ដើរ​លើ​ទឹក។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ដើម្បីស្វែងរកសិស្សរបស់គាត់។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ដោយ​សារ​លោក​យេស៊ូ​ជា​មនុស្ស​ពិសេស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កូនប្រុសរបស់ព្រះ។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យើងពិតជាត្រូវជឿ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ថាព្រះយេស៊ូវជាព្រះរាជបុត្រានៃព្រះ។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ពាក្យ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ពេល​មក​ដល់​ផ្ទះ គេ​ឃើញ​កូន​នៅ​ជា​មួយ​នឹង​នាង​ម៉ារី​ជា​ម្ដាយ ក៏​ក្រាប​ថ្វាយបង្គំ​ព្រះអង្គ។ បន្ទាប់​មក គេ​បើក​ទ្រព្យ​សម្បត្តិ​របស់​ខ្លួន ហើយ​យក​អំណោយ​ជា​មាស គ្រឿង​ក្រអូប និង​ជ័រ​ល្វីង​មក​ថ្វាយ​ព្រះអង្គ។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ព្រះ​យេស៊ូវ​គឺ​ជា​អ្នក​ដែល​យាង​មក​រក​យើង​ដើម្បី​ជួយ និង​សង្គ្រោះ​យើង មិន​ថា​យើង​មាន​ឧបសគ្គ​អ្វី​ឡើយ។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តើព្រះយេស៊ូវយាងមកឯពួកសិស្សនៅកណ្តាលបឹងដោយរបៀបណា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ហោះលើទឹក..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ជិះទូកលឿន…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ហែលទឹក..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ដើរលើទឹក..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ដើរលើទឹក..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កាល​គេ​ចែវ​បាន​បី​ទៅ​បី​ម៉ាយ​កន្លះ គេ​ឃើញ​ព្រះ‌យេស៊ូ​យាង​មក​ជិត​ទូក ហើយ​យាង​លើ​ទឹក។ ហើយ​ពួក​គេ​ភ័យ​ខ្លាច។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ប៉ុន្តែ លោក​មាន​ប្រសាសន៍​ទៅ​គេ​ថា៖ «គឺ​ខ្ញុំ​ហើយ កុំ​ខ្លាច​អី»។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១៩-២០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67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ការសារភាពរបស់ពេត្រុសអំពីព្រះគ្រីស្ទ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ស៊ីម៉ូនពេត្រុសឆ្លើយថា៖ «អ្នកជាព្រះគ្រីស្ទ ជាព្រះរាជបុត្រានៃព្រះដ៏មានព្រះជន្មរស់»។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ព្រះយេស៊ូ​មាន​ព្រះបន្ទូល​សួរ​ពួក​សិស្ស​ថា៖ «តើ​មនុស្ស​ថា​បុត្រ​មនុស្ស​ជា​នរណា?»។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ពួកគេឆ្លើយថា៖ «អ្នកខ្លះថា យ៉ូហានបាទីស្ទ។ អ្នកផ្សេងទៀតនិយាយថា អេលីយ៉ា និង​ព្យាការី​ម្នាក់»។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"ចុះអ្នកវិញ?" គាត់​បាន​សួរ។ "តើអ្នកនិយាយថាខ្ញុំជានរណា?"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ស៊ីម៉ូនពេត្រុសឆ្លើយថា៖ «អ្នកជាព្រះគ្រីស្ទ ជាព្រះរាជបុត្រានៃព្រះដ៏មានព្រះជន្មរស់»។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ព្រះយេស៊ូ​មាន​ព្រះបន្ទូល​ដោយ​អំណរ​ជា​ខ្លាំង។ "អ្នក​និយាយ​ត្រូវ​នឹង​ការ​សារភាព​របស់​អ្នក! នៅ​លើ​ថ្ម​នេះ​ខ្ញុំ​នឹង​សង់​ព្រះវិហារ​របស់​ខ្ញុំ!"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ពេល​ព្រះ​យេស៊ូ​ប្រសូត ផ្កាយ​មួយ​បាន​លេច​មក​រក​គ្រូ​ពេទ្យ​នៅ​ទិស​ខាង​កើត។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ពេត្រុស​ដឹង​ច្បាស់​ថា​លោក​យេស៊ូ​ជា​នរណា ហើយ​លោក​បាន​សារភាព​យ៉ាង​ច្បាស់​អំពី​លោក​យេស៊ូ។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ហើយ​បន្ទាប់​ពី​បាន​ឮ​នេះ ព្រះ​យេស៊ូ​ក៏​សរសើរ​ពេត្រុស​ចំពោះ​ការ​សារភាព​ត្រឹម​ត្រូវ​របស់​គាត់។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តើយើងគិតថាព្រះយេស៊ូវជានរណា?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យើងត្រូវតែស្គាល់ព្រះយេស៊ូច្បាស់ដូចដែលព្រះគម្ពីរបានចែង ហើយយើងត្រូវតែសារភាពអំពីព្រះយេស៊ូវយ៉ាងពិតប្រាកដ ដូចព្រះគម្ពីរបានចែង។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សង់​ពួក​ជំនុំ​របស់​ទ្រង់​ដោយ​ការ​សារភាព​នៃ​សេចក្ដី​ជំនឿ​ដ៏​ត្រឹម​ត្រូវ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តើពេត្រុសនិយាយថាព្រះយេស៊ូជានរណា?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ព្រះគ្រីស្ទ ជាព្រះរាជបុត្រានៃព្រះ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អេលីយ៉ាដ៏មានឥទ្ធិពល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យ៉ូហានបាទីស្ទ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យេរេមា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ព្រះគ្រីស្ទ ជាព្រះរាជបុត្រានៃព្រះ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ស៊ីម៉ូនពេត្រុសឆ្លើយថា៖ «អ្នកជាព្រះគ្រីស្ទ ជាព្រះរាជបុត្រានៃព្រះដ៏មានព្រះជន្មរស់»។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68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រឿង សេដ្ឋីល្ងីល្ងើ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«តែព្រះជាម្ចាស់មានបន្ទូលទៅគាត់ថា "អ្នកល្ងីល្ងើ! នៅយប់នេះ ជីវិតរបស់អ្នកនឹងត្រូវទាមទារពីអ្នក ដូច្នេះ តើអ្នកណានឹងទទួលបានរបស់ដែលអ្នកបានរៀបចំសម្រាប់ខ្លួនអ្នក?"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១២:២០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ព្រះយេស៊ូ​មាន​ព្រះបន្ទូល​ថា៖ «ជីវិត​មនុស្ស​គ្មាន​អ្វី​ទាក់​ទង​នឹង​អ្វី​ដែល​ខ្លួន​មាន​ឡើយ»។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ហើយព្រះយេស៊ូវបានប្រាប់យើងនូវរឿងមួយ។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វានិយាយអំពីបុរសអ្នកមានល្ងង់។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សេដ្ឋី​សប្បាយ​ចិត្ត​នឹង​សង់​ឃ្លាំង​ធំ​ជាង​សម្រាប់​ទ្រព្យ​សម្បត្តិ និង​គ្រាប់​ធញ្ញជាតិ​របស់​ខ្លួន។ "ខ្ញុំបានប្រមូលអាហារជាច្រើននៅក្នុងឃ្លាំង ព្រលឹងខ្ញុំឥឡូវនេះរីករាយជាមួយខ្លួនអ្នក!"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រួច​ព្រះ​ក៏​មាន​បន្ទូល​ប្រាប់​សេដ្ឋី។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"អ្នកល្ងង់! បើខ្ញុំយកជីវិតអ្នកថ្ងៃនេះ តើទ្រព្យសម្បត្តិរបស់អ្នកនឹងទៅជាអ្នកណា?"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«ផ្កាយនេះអាចមើលឃើញនៅពេលស្តេចប្រសូត! តោះតាមតារា!” គ្រូពេទ្យចាប់ផ្តើមដើរតាមផ្កាយ។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ព្រះយេស៊ូ​មាន​ព្រះបន្ទូល​ចប់​ហើយ​មាន​ព្រះបន្ទូល​ថា៖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«​កុំ​ស្តុកទុក​ទ្រព្យសម្បត្តិ​សម្រាប់​អ្នក​ឡើយ ប៉ុន្តែ​សម្រាប់​ព្រះ ចូរ​ប្រឹងប្រែង​អស់ពី​សមត្ថភាព​ដើម្បី​ជួយ​អ្នក​ដែល​ខ្វះខាត​។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តើលុយរបស់អ្នកប្រើសម្រាប់អ្វី?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តើ​វា​ត្រូវ​បាន​គេ​ប្រើ​ដើម្បី​តែ​បំពេញ​ចិត្ត​អ្នក​ឬ?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លុយគួរប្រើ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សម្រាប់សិរីរុងរឿងរបស់ព្រះជាម្ចាស់។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យើង​ជា​រាស្ដ្រ​នៃ​នគរ​ព្រះ។ ដូច្នេះ​ហើយ​យើង​ត្រូវ​ជួយ​មនុស្ស​ដែល​ខ្វះខាត​ដោយ​លុយ​ផ្ទាល់​ខ្លួន។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ព្រះ​យេស៊ូ​ជា​ម្ចាស់​ជីវិត​ទាំង​អស់ និង​ទ្រព្យ​សម្បត្តិ​ទាំង​អស់។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តើ​សេដ្ឋី​ល្ងីល្ងើ​បាន​ធ្វើ​អ្វី​សម្រាប់​ព្រលឹង​ខ្លួន?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គាត់បានជួយជនក្រីក្រ។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គាត់បានថ្វាយបង្គំព្រះជាម្ចាស់។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គាត់បានផ្សាយដំណឹងល្អ។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គាត់​បាន​ស្តុក​ទុក​ទ្រព្យ​សម្បត្តិ​ជា​ច្រើន។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គាត់​បាន​ស្តុក​ទុក​ទ្រព្យ​សម្បត្តិ​ជា​ច្រើន។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«តែព្រះជាម្ចាស់មានបន្ទូលទៅគាត់ថា "អ្នកល្ងីល្ងើ! នៅយប់នេះ ជីវិតរបស់អ្នកនឹងត្រូវទាមទារពីអ្នក ដូច្នេះ តើអ្នកណានឹងទទួលបានរបស់ដែលអ្នកបានរៀបចំសម្រាប់ខ្លួនអ្នក?"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១២:២០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69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ស្វែងរកចៀមដែលបាត់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ខ្ញុំ​ប្រាប់​អ្នក​ថា ដូច​គ្នា​នេះ​ដែរ វា​នឹង​មាន​ភាព​រីករាយ​ជាង​នៅ​ស្ថានសួគ៌​ចំពោះ​មនុស្ស​មាន​បាប​ម្នាក់​ដែល​ប្រែចិត្ត ជាង​មនុស្ស​សុចរិត​កៅសិប​ប្រាំបួន​នាក់​ដែល​មិន​ត្រូវ​ការ​ប្រែចិត្ត។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១៥:៧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ថ្ងៃមួយ​ចៀម​មួយ​ក្បាល​ត្រូវ​បាន​គេ​ទុក​ឱ្យ​នៅ​ឯកោ​ដោយ​បំបែក​ចេញពី​ចៀម​របស់​មិត្ត​ភក្តិ​នាង​។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អ្នក​គង្វាល​រាប់​ចៀម​ឃើញ​ថា​បាត់​មួយ​រយ​ក្បាល!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អ្នក​គង្វាល​បាន​ទុក​ចៀម​ចំនួន ៩៩ ក្បាល ហើយ​ចេញ​ទៅ​រក​ចៀម​ដែល​បាត់។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ផ្កាយបានឈប់នៅលើក្រោលគោនៅបេថ្លេហិម។ ព្រះគម្ពីរបានទាយថាព្រះយេស៊ូវបានប្រសូតនៅបេថ្លេហិម។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ហើយនៅទីបំផុត អ្នកគង្វាលបានរកឃើញចៀមដែលបាត់។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អ្នកគង្វាលបានមកផ្ទះជាមួយហ្វូងចៀមដោយភាពរីករាយ ហើយមានពិធីបុណ្យដ៏ធំមួយ។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ព្រះយេស៊ូ​មាន​ព្រះបន្ទូល​ចប់​ហើយ​មាន​ព្រះបន្ទូល​ថា៖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«ដូច​ដែល​អ្នក​គង្វាល​ពេញ​ចិត្ត​នឹង​រក​ឃើញ​ចៀម​ដែល​វង្វេង។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ព្រះ​ពេញ​ចិត្ត​នឹង​ការ​ប្រែ​ចិត្ត​ពី​មនុស្ស​មាន​បាប​តែ​ម្នាក់»។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អ្នកគង្វាលត្រូវលះបង់រាប់មិនអស់ ដើម្បីស្វែងរកចៀមដែលបាត់។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ព្រះ​យេស៊ូ​បាន​បូជា​ជីវិត​ដើម្បី​សង្គ្រោះ​យើង។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យើង​ត្រូវ​តែ​អរគុណ​ព្រះយេស៊ូវ​សម្រាប់​ការ​សង្គ្រោះ​យើង​ដូច​ជា​ចៀម​ដែល​វង្វេង។</a:t>
            </a:r>
            <a:r xmlns:a="http://schemas.openxmlformats.org/drawingml/2006/main">
              <a:rPr lang="k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lang="k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ព្រះយេស៊ូវ​គឺ​ជា​អ្នក​ដែល​រីករាយ​នឹង​ការ​ប្រែចិត្ត​ពី​អំពើ​បាប​របស់​យើង 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តើ​អ្នក​គង្វាល​មិន​បាន​ធ្វើ​អ្វី​ពេល​កំពុង​ស្វែង​រក​ចៀម​ដែល​បាត់?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គាត់បានទុកចៀមចំនួន 99 ក្បាល ដើម្បីស្វែងរកសត្វដែលបាត់។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គាត់រីករាយក្នុងការស្វែងរកអ្នកដែលបាត់។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គាត់បានទិញចៀមថ្មី។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គាត់បានហៅមនុស្សសម្រាប់ពិធីជប់លៀង។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គាត់បានទិញចៀមថ្មី។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ខ្ញុំ​ប្រាប់​អ្នក​ថា ដូច​គ្នា​នេះ​ដែរ វា​នឹង​មាន​ភាព​រីករាយ​ជាង​នៅ​ស្ថានសួគ៌​ចំពោះ​មនុស្ស​មាន​បាប​ម្នាក់​ដែល​ប្រែចិត្ត ជាង​មនុស្ស​សុចរិត​កៅសិបប្រាំបួន​នាក់​ដែល​មិន​ត្រូវ​ការ​ប្រែចិត្ត។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១៥:៧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70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រឿងរបស់ជនជាតិសាម៉ារីល្អ។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«ក្នុង​ចំណោម​អ្នក​ទាំង​បី​នាក់​នេះ តើ​មួយ​ណា​ជា​អ្នក​ជិត​ខាង​របស់​បុរស​ដែល​ធ្លាក់​ក្នុង​កណ្ដាប់​ដៃ​ចោរ?»។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អ្នក​ជំនាញ​ខាង​ច្បាប់​ឆ្លើយ​ថា៖ «អ្នក​ណា​មាន​ចិត្ត​អាណិត​អាសូរ»។ ព្រះយេស៊ូ​មាន​ព្រះបន្ទូល​ទៅ​គាត់​ថា៖ «ចូរ​ទៅ​ធ្វើ​ដូច​គ្នា»។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៣៦-៣៧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ខណៈ​បុរស​ម្នាក់​កំពុង​ដើរ​តែ​ម្នាក់​ឯង​បាន​ជួប​ចោរ។ ពួក​គេ​ដោះ​សម្លៀក​បំពាក់​របស់​គាត់ វាយ​គាត់ ហើយ​ចេញ​ទៅ​បាត់ បណ្ដាល​ឱ្យ​គាត់​ស្លាប់​ពាក់កណ្តាល។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ពេល​នោះ មាន​សង្ឃ​ម្នាក់​ឃើញ​គាត់​នៅ​តាម​ផ្លូវ គាត់​ដើរ​កាត់​ត្រើយ​ម្ខាង។ ពួកលេវីក៏ដូចគ្នាដែរ។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នៅ​ក្នុង​ក្រោល​នៅ​ភូមិ​បេថ្លេហិម មាន​ម៉ារា យ៉ូសែប និង​ទារក​យេស៊ូ ដែល​បាន​យាង​មក​ផែនដី​ជា​ស្ដេច។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ទីបី ជនជាតិសាម៉ារីម្នាក់បានជួបគាត់។ ជនជាតិសាម៉ារីគឺជាមនុស្សដែលសាសន៍យូដាមិនចូលចិត្ត។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បុរសជនជាតិសាម៉ារីបានអាណិតគាត់ ដូច្នេះបានព្យាបាល និងមើលថែគាត់យ៉ាងល្អ។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លោក​យេស៊ូ​បាន​មាន​ប្រសាសន៍​ថា​៖ ​«​រាស្ដ្រ​របស់​ព្រះ​នៅ​ពេល​ណា​ក៏​ត្រូវ​តែ​ជា​អ្នក​ជិត​ខាង​ដ៏​ល្អ ដែល​ជួយ​អ្នក​ដែល​ខ្វះខាត​»។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បូជាចារ្យ និង​ពួក​លេវី​ហាក់​ដូច​ជា​នៅ​ជិត​ព្រះ ប៉ុន្តែ​ពួក​គេ​មិន​ស្រឡាញ់​អ្នក​ណា​ឡើយ។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ជនជាតិសាម៉ារី មើលទៅហាក់ដូចជាមិនស្និទ្ធស្នាលនឹងព្រះទេ តែជាអ្នកជិតខាងដ៏ល្អម្នាក់ដែលសុខចិត្តស្រឡាញ់អ្នកដទៃ។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យើង​ក៏​គួរ​ជា​អ្នក​ដែល​ជួយ​អ្នក​ជិត​ខាង​របស់​យើង​ដែល​មាន​ការ​ខ្វះខាត បើ​យើង​ជិត​ស្និទ្ធ​នឹង​ព្រះ។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យើង​ជា​អ្នក​ដែល​ត្រូវ​បង្ខំ​ឲ្យ​ស្លាប់​ដោយសារ​អំពើ​បាប​របស់​យើង ដូច​អ្នក​ដែល​ត្រូវ​គេ​ប្លន់​ដែរ។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ប៉ុន្តែ​ព្រះយេស៊ូវ​គឺជា​អ្នក​ដែល​បាន​សង្គ្រោះ​យើង​ពី​ស្ថានការណ៍​ដ៏​អាក្រក់​នេះ។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តើ​បូជាចារ្យ និង​ពួក​លេវី​ធ្វើ​អ្វី ពេល​ឃើញ​បុរស​ម្នាក់​ត្រូវ​គេ​ប្លន់?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ពួកគេបានអធិស្ឋានសម្រាប់គាត់។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ព្យាបាលរបួសរបស់គាត់។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ពួកគេបាននាំគាត់ទៅមន្ទីរពេទ្យ។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ពួកគេបានឆ្លងកាត់គាត់នៅម្ខាងទៀត។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ពួកគេបានឆ្លងកាត់គាត់នៅម្ខាងទៀត។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«ក្នុង​ចំណោម​អ្នក​ទាំង​បី​នាក់​នេះ តើ​មួយ​ណា​ជា​អ្នក​ជិត​ខាង​របស់​បុរស​ដែល​ធ្លាក់​ក្នុង​កណ្ដាប់​ដៃ​ចោរ?»។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អ្នក​ជំនាញ​ខាង​ច្បាប់​ឆ្លើយ​ថា៖ «អ្នក​ណា​មាន​ចិត្ត​អាណិត​អាសូរ»។ ព្រះយេស៊ូ​មាន​ព្រះបន្ទូល​ទៅ​គាត់​ថា៖ «ចូរ​ទៅ​ធ្វើ​ដូច​គ្នា»។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៣៦-៣៧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71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ម៉ារី និងម៉ាថា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ប៉ុន្តែមានតែរឿងមួយប៉ុណ្ណោះដែលត្រូវការ។ ម៉ារៀ​បាន​រើស​យក​អ្វី​ដែល​ល្អ​ជាង ហើយ​វា​នឹង​មិន​ត្រូវ​ដក​ចេញ​ពី​នាង​ឡើយ»។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លោក​យេស៊ូ​ត្រូវ​បាន​អញ្ជើញ​ឲ្យ​ទៅ​ផ្ទះ​ម៉ារៀ និង​ម៉ាថា។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គ្រូ​ពេទ្យ​មក​ពី​បូព៌ា​បាន​ថ្វាយ​មាស គ្រឿង​ក្រអូប និង​ទឹក​អប់​ដល់​ព្រះ​យេស៊ូ ដែល​ពួក​គេ​បាន​រៀប​ចំ​ជា​អំណោយ។ «អរគុណ​ព្រះ​យេស៊ូ​ដែល​បាន​មក​ស្រុក​នេះ!»។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កាល​នាង​ម៉ាថា​រវល់​ធ្វើ​ការ នាង​ម៉ារា​បាន​ស្តាប់​ព្រះ​យេស៊ូ​ដោយ​អន្ទះសា។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ម៉ាថា​គិត​ថា​៖ «​ខ្ញុំ​មិន​ជឿ​ថា ម៉ារៀ ទុក​ឲ្យ​ខ្ញុំ​ធ្វើ​ការ​តែ​ម្នាក់​ឯង​ពេល​ខ្ញុំ​រវល់​ខ្លាំង​ពេក​នោះ​ទេ។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ម៉ាថាបានត្អូញត្អែរទៅកាន់ព្រះយេស៊ូ។ «ព្រះយេស៊ូវ សូម​អនុញ្ញាត​ឲ្យ​ម៉ារៀ​ទៅ ខ្ញុំ​មាន​ការងារ​ច្រើន​ពេក​ដែល​ត្រូវ​ធ្វើ​តែ​ម្នាក់​ឯង»។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លោក​យេស៊ូ​មាន​ប្រសាសន៍​ថា​៖ ​«​កុំ​ធ្វើ​ខ្លាំង​ពេក ម៉ារា​ចូល​ចិត្ត​ស្តាប់ ដូច្នេះ​នាង​នឹង​បន្ត​ស្តាប់​»។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ម៉ាថា​បាន​គិត​ថា​វា​មិន​ត្រឹមត្រូវ​ទេ​សម្រាប់​ម៉ារៀ​ដែល​ស្តាប់​ព្រះយេស៊ូវ ពេល​ពួកគេ​មាន​កិច្ចការ​ជា​ច្រើន​ដែល​ត្រូវ​ធ្វើ។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លោក​យេស៊ូ​បាន​បង្រៀន​ពួកគេ​ថា ការ​ស្តាប់​លោក​យេស៊ូ​គឺ​មាន​តម្លៃ​ជាង​អ្វី​ទាំង​អស់។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ពេល​វេលា​ស្តាប់​និង​រៀន​គម្ពីរ​គឺ​ជា​ពេល​វេលា​ដ៏​មាន​តម្លៃ​បំផុត​សម្រាប់​យើង។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យើង​មិន​គួរ​បង្អត់​ពេល​ដើម្បី​ស្តាប់​និង​រៀន​ពី​គម្ពីរ​ទេ។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ព្រះយេស៊ូ​ជា​អ្នក​ដែល​ស្រឡាញ់​អ្នក​ដែល​ឮ​ព្រះបន្ទូល​របស់​ព្រះជាម្ចាស់។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តើ​ម៉ារៀ​បាន​ធ្វើ​អ្វី​ខ្លះ ខណៈ​ម៉ាថា​កំពុង​ធ្វើ​ការ​ច្រើន?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នាងបានអធិស្ឋាន។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នាង​បាន​ស្តាប់​តាម​ព្រះបន្ទូល​របស់​ព្រះ​យេស៊ូ។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នាងកំពុងដេក។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នាងបានជួយម៉ាថាយ៉ាងលំបាក។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នាង​បាន​ស្តាប់​តាម​ព្រះបន្ទូល​របស់​ព្រះ​យេស៊ូ។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ប៉ុន្តែមានតែរឿងមួយប៉ុណ្ណោះដែលត្រូវការ។ ម៉ារៀ​បាន​រើស​យក​អ្វី​ដែល​ល្អ​ជាង ហើយ​វា​នឹង​មិន​ត្រូវ​ដក​ចេញ​ពី​នាង​ឡើយ»។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មាន​ស្ត្រី​ក្រមុំ​ព្រហ្មចារី​ម្នាក់​ឈ្មោះ ម៉ារៀ នៅ​ស្រុក​កាលីឡេ ប្រទេស​អ៊ីស្រាអែល។ នាង​បាន​ភ្ជាប់ពាក្យ​ជាមួយ​យុវជន​ម្នាក់​ឈ្មោះ យ៉ូសែប ។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ពួក​គ្រូ​ពេទ្យ​មក​ថ្វាយ​បង្គំ​ព្រះ​យេស៊ូ​ជា​ស្ដេច ទោះ​ជា​នៅ​ឆ្ងាយ​ពី​ស្រុក​អ៊ីស្រាអែល​ក៏​ដោយ។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ព្រះយេស៊ូ​ជា​ស្ដេច​ពិត​ប្រាកដ​របស់​មនុស្ស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នៅ​ជុំវិញ​ពិភពលោក។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ព្រះយេស៊ូវ​ក៏​ជា​ស្តេច​របស់​ខ្ញុំ​ដែរ។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យើងត្រូវតែរស់នៅដោយគោរពប្រណិប័តន៍ និងធ្វើតាមព្រះយេស៊ូវ ដែលតែងតែជាស្តេច។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ព្រះយេស៊ូវសមនឹងទទួលការថ្វាយបង្គំរបស់យើង។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តើ​មួយ​ណា​ដែល​ព្រះ​យេស៊ូ​មិន​បាន​ទទួល​ជា​អំណោយ​ថ្ងៃ​កំណើត?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ធូប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ម្រុំ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កុំព្យូទ័រ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កុំព្យូទ័រ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ពាក្យ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ពេល​មក​ដល់​ផ្ទះ គេ​ឃើញ​កូន​នៅ​ជា​មួយ​នឹង​នាង​ម៉ារី​ជា​ម្ដាយ ក៏​ក្រាប​ថ្វាយបង្គំ​ព្រះអង្គ។ បន្ទាប់​មក គេ​បើក​ទ្រព្យ​សម្បត្តិ​របស់​ខ្លួន ហើយ​យក​អំណោយ​ជា​មាស គ្រឿង​ក្រអូប និង​ជ័រ​ល្វីង​មក​ថ្វាយ​ព្រះអង្គ។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ទេ</a:t>
            </a:r>
            <a:r xmlns:a="http://schemas.openxmlformats.org/drawingml/2006/main">
              <a:rPr lang="k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៤៨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ទារកព្រះយេស៊ូវបានរត់គេចខ្លួនទៅប្រទេសអេស៊ីប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ពេល​ពួក​គេ​ទៅ​រួច ទេវតា​របស់​ព្រះអម្ចាស់​បាន​លេច​មក​ឯ​យ៉ូសែប​ក្នុង​សុបិន​មួយ។ គាត់​មាន​ប្រសាសន៍​ថា៖ «ចូរ​ក្រោក​ឡើង​យក​កូន​និង​ម្ដាយ​រត់​ទៅ​ស្រុក​អេស៊ីព្ទ ចូរ​ស្នាក់​នៅ​ទី​នោះ​រហូត​ដល់​ខ្ញុំ​ប្រាប់​អ្នក​រាល់​គ្នា​ចុះ ដ្បិត​ហេរ៉ូឌ​នឹង​តាម​រក​កូន​ដើម្បី​សម្លាប់​គាត់»។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 ២:១៣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ស្ដេចហេរ៉ូឌ ជាស្ដេចនៃស្រុកអ៊ីស្រាអែល បានឮដំណឹងអំពីកំណើតរបស់ព្រះយេស៊ូ តាមរយៈពួកម៉ាហ្គី បានរៀបចំផែនការសម្លាប់ព្រះយេស៊ូ។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ទោះជាយ៉ាងណាក៏ដោយ ព្រះដែលបានដឹងពីការឃុបឃិតទាំងអស់របស់ហេរ៉ូឌ បាននិយាយក្នុងសុបិនមួយថា ពួកម៉ាហ្គីគួរតែចាកចេញពីហេរ៉ូឌ។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ម្យ៉ាង​ទៀត យ៉ូសែប​ប្ដី​របស់​ម៉ារៀ​បាន​ឮ​ទេវតា​មួយ​និយាយ​ក្នុង​សុបិន​មួយ​ថា​៖ «ចូរ​រត់​ទៅ​ស្រុក​អេស៊ីព្ទ​ទៅ។ ហេរ៉ូឌ​នឹង​សម្លាប់​លោក​យេស៊ូ»។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ពេល​បាន​ឮ​ដូច្នេះ យ៉ូសែប​បាន​នាំ​នាង​ម៉ារា និង​ព្រះ​ទារក​យេស៊ូ ហើយ​ភៀស​ខ្លួន​ពី​ស្ដេច​ហេរ៉ូដ​ទៅ​ស្រុក​អេស៊ីប។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ទេវតាមួយអង្គបានលេចមករកនាងម៉ារី។ “ជំរាបសួរ អស់លោក លោកស្រីជាទីគោរព! ព្រះអម្ចាស់​គង់​នៅ​ជា​មួយ​អ្នក»។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ក្នុងពេលជាមួយគ្នានោះ ហេរ៉ូឌដែលដឹងថាគាត់ត្រូវបានបញ្ឆោតដោយពួកម៉ាហ្គី បានចេញបញ្ជាដ៏អាក្រក់មួយដើម្បីសម្លាប់ទារកទាំងអស់របស់បេថ្លេហិម។ ព្រះយេស៊ូ​ត្រូវ​ស្នាក់​នៅ​ស្រុក​អេស៊ីប​រហូត​ដល់​ព្រះបាទ​ហេរ៉ូដ​សោយ​ទិវង្គត។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ពួកអ្នកគង្វាល និងពួកម៉ាហ្គីបានទទួលស្គាល់ថាព្រះយេស៊ូវជានរណា។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ទោះ​ជា​យ៉ាង​ណា ស្ដេច​ហេរ៉ូឌ​មិន​ទទួល​ស្គាល់​លោក​យេស៊ូ​ទេ។ លើស​ពី​នេះ​ទៅ​ទៀត ដោយ​សារ​តែ​លោភលន់ គាត់​បាន​ប្រព្រឹត្ត​អំពើ​ខុស​ឆ្គង​យ៉ាង​សាហាវ​ដើម្បី​ព្យាយាម​សម្លាប់​លោក​យេស៊ូ។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មាន​មនុស្ស​ជា​ច្រើន​ក្នុង​លោក​នេះ​ដែល​មិន​ព្រម​ស្ដាប់​ព្រះ​យេស៊ូ។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វាជាអំពើបាបដ៏ធ្ងន់ធ្ងរណាស់។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ព្រះយេស៊ូ​គឺ​ជា​អ្នក​ដែល​មិន​ហ៊ាន​បញ្ឈប់​ដោយ​អំណាច​របស់​មនុស្ស។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តើ​លោក​យេស៊ូ​បាន​រត់​គេច​ពី​ហេរ៉ូឌ​ទៅ​ណា?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អេហ្ស៊ីប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អាមេរិក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កូរ៉េ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អេហ្ស៊ីប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ពេល​ពួក​គេ​ទៅ​រួច ទេវតា​របស់​ព្រះអម្ចាស់​បាន​លេច​មក​ឯ​យ៉ូសែប​ក្នុង​សុបិន​មួយ។ គាត់​មាន​ប្រសាសន៍​ថា៖ «ចូរ​ក្រោក​ឡើង​យក​កូន​និង​ម្ដាយ​រត់​ទៅ​ស្រុក​អេស៊ីប ចូរ​ស្នាក់​នៅ​ទី​នោះ​រហូត​ដល់​ខ្ញុំ​ប្រាប់​អ្នក​រាល់​គ្នា ដ្បិត​ហេរ៉ូឌ​នឹង​តាម​រក​កូន​ដើម្បី​សម្លាប់​គាត់»។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 ២:១៣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49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ក្មេងប្រុសយេស៊ូនៅព្រះវិហារ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"ហេតុអ្វីបានជាអ្នកស្វែងរកខ្ញុំ?" គាត់​បាន​សួរ។ «តើ​អ្នក​មិន​ដឹង​ថា​ខ្ញុំ​ត្រូវ​នៅ​ក្នុង​ដំណាក់​របស់​បិតា​ខ្ញុំ​ទេ?»។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២:៤៩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នៅ​បុណ្យ​រំលង ពេល​លោក​យេស៊ូ​មាន​អាយុ​១២​ឆ្នាំ គាត់​និង​ឪពុក​ម្ដាយ​បាន​មក​ព្រះវិហារ​នៅ​ក្រុង​យេរូសាឡិម។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នៅ​តាម​ផ្លូវ​ត្រឡប់​ពី​ព្រះវិហារ​បរិសុទ្ធ​ក្នុង​ក្រុង​យេរូសាឡិម យ៉ូសែប និង​ម៉ារា​រក​មិន​ឃើញ​ព្រះ​យេស៊ូ​ទេ។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យ៉ូសែប និង​ម៉ារា​បាន​ត្រឡប់​ទៅ​ព្រះវិហារ​បរិសុទ្ធ​ក្នុង​ក្រុង​យេរូសាឡិម​វិញ ដើម្បី​រក​ព្រះយេស៊ូវ 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«នាង​ម៉ារី​អើយ អ្នក​នឹង​សម្រាល​បាន​កូន​ប្រុស​មួយ ហើយ​ត្រូវ​ដាក់​ឈ្មោះ​គាត់​ថា យេស៊ូ»។ នាងខ្លាចដំណឹងនេះ។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«តើអ្នកមិនដឹងទេថាខ្ញុំនៅក្នុងផ្ទះឪពុកខ្ញុំ?» ព្រះយេស៊ូកំពុងពិភាក្សាជាមួយគ្រូព្រះគម្ពីរនៅក្នុងព្រះវិហារ។ ពួកគេទាំងអស់គ្នាភ្ញាក់ផ្អើលចំពោះប្រាជ្ញារបស់ព្រះយេស៊ូ។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តាំង​ពី​ពេល​នោះ​មក ក្មេង​ប្រុស​យេស៊ូ​បាន​ស្រឡាញ់​ព្រះ​និង​មនុស្ស​កាន់​តែ​ខ្លាំង​ឡើង ពេល​ប្រាជ្ញា​និង​កម្ពស់​របស់​គាត់​កើន​ឡើង។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ក្មេង​ប្រុស​យេស៊ូ​ស្គាល់​តាំង​ពី​តូច​ថា​គាត់​ជា​បុត្រ​របស់​ព្រះ។ ហើយបានរៀបចំដោយស្មោះសម្រាប់ជីវិតជាព្រះអង្គសង្គ្រោះ។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ទោះបីជាយើងនៅក្មេងក៏ដោយ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យើងត្រូវតែចងចាំយ៉ាងច្បាស់ថាយើងជាកូនរបស់ព្រះ។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យើង​ត្រូវ​បង្ហាញ​ព្រះ និង​មនុស្ស​ថា យើង​កំពុង​រស់​នៅ​ជា​កូន​របស់​ព្រះ។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ព្រះយេស៊ូវជាព្រះរាជបុត្រានៃព្រះ ប៉ុន្តែទ្រង់បានទុកគំរូនៃភាពរាបទាប និងការគោរពប្រតិបត្តិចំពោះមាតាបិតាខាងសាច់ឈាម។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តើ​ព្រះ​យេស៊ូ​ដែល​បាត់​បង់​ទៅ​ណា?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ក្នុង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បង្គន់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នៅក្នុងវាំង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ក្នុង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ប្រាសាទ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នៅក្នុងផ្ទះ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នៅក្នុងព្រះវិហារ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"ហេតុអ្វីបានជាអ្នកស្វែងរកខ្ញុំ?" គាត់​បាន​សួរ។ «តើ​អ្នក​មិន​ដឹង​ថា​ខ្ញុំ​ត្រូវ​នៅ​ក្នុង​ដំណាក់​របស់​បិតា​ខ្ញុំ​ទេ?»។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២:៤៩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ពិធីបុណ្យជ្រមុជទឹករបស់ព្រះយេស៊ូវ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«សំឡេង​មនុស្ស​ម្នាក់​ស្រែក​នៅ​វាល​រហោស្ថាន​ថា ‹ចូរ​រៀបចំ​ផ្លូវ​ថ្វាយ​ព្រះ‌អម្ចាស់ ចូរ​ធ្វើ​ផ្លូវ​ឲ្យ​ត្រង់​ចុះ›។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ដូច្នេះហើយ យ៉ូហានបានមក ធ្វើពិធីបុណ្យជ្រមុជទឹកនៅតំបន់វាលរហោស្ថាន ហើយអធិប្បាយអំពីពិធីបុណ្យជ្រមុជទឹកនៃការប្រែចិត្តសម្រាប់ការអភ័យទោសពីអំពើបាប។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៣-៤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ពេល​ព្រះយេស៊ូ​មាន​ព្រះជន្ម​សាមសិប​ឆ្នាំ មាន​បុរស​ចំឡែក​ម្នាក់​បាន​លេច​មក​ក្នុង​វាល​រហោស្ថាន ដោយ​ស្លៀក​ពាក់​សត្វ​អូដ្ឋ ហើយ​ស៊ី​កណ្តូប និង​ទឹកឃ្មុំ​ព្រៃ។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ឈ្មោះរបស់គាត់គឺយ៉ូហានបាទីស្ទ។ គាត់​បាន​អំពាវនាវ​ដល់​មនុស្ស​ឲ្យ​ប្រែចិត្ត ហើយ​ទទួល​បុណ្យជ្រមុជទឹក ដោយសារ​ព្រះអង្គ​សង្គ្រោះ​នឹង​យាង​មក។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នាង​បាន​ស្តាប់​តាម​សារ​របស់​ព្រះ។ «ខ្ញុំជាអ្នកបំរើរបស់ព្រះអម្ចាស់។ សូមឱ្យវាក្លាយជាខ្ញុំដូចដែលអ្នកបាននិយាយ” ។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'ខ្ញុំមកទីនេះដើម្បីរៀបចំអ្នកដែលមកតាមខ្ញុំ!'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យ៉ូហានបាទីស្ទកំពុងរៀបចំផ្លូវរបស់ព្រះយេស៊ូ។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ព្រះយេស៊ូ​ក៏​យាង​មក​ទទួល​បុណ្យ​ជ្រមុជ​ទឹក​ដោយ​យ៉ូហាន​បាទីស្ទ។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“មើល! កូន​ចៀម​នៃ​ព្រះ ដែល​ដក​បាប​របស់​លោក​ចេញ!»។ យ៉ូហានបាទីស្ទបានណែនាំព្រះយេស៊ូឮៗ។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នៅពេលដែលព្រះយេស៊ូវបានទទួលបុណ្យជ្រមុជទឹកដោយយ៉ូហាន នោះមានសំឡេងមួយមកពីស្ថានសួគ៌ ជាមួយនឹងព្រះវិញ្ញាណបរិសុទ្ធចុះមកសណ្ឋិតលើទ្រង់ដូចជាសត្វព្រាប៖ «ទ្រង់ជាព្រះរាជបុត្រារបស់ទូលបង្គំ ដែលទូលបង្គំស្រឡាញ់។ ជាមួយ​អ្នក ខ្ញុំ​រីករាយ​ណាស់»។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យ៉ូហានបាទីស្ទមិនបានលើកតម្កើងខ្លួនឯងទេ។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គាត់បានលះបង់ជីវិតរបស់គាត់ដើម្បីណែនាំព្រះយេស៊ូវទាំងស្រុង។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តើខ្ញុំរស់នៅដើម្បីអ្នកណា?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ដូចលោកយ៉ូហានបាទីស្ទ យើងគួររស់នៅក្នុងជីវិតដែលលើកតម្កើង និងណែនាំព្រះយេស៊ូវ ជាជាងអួត និងលើកតម្កើងខ្ញុំ។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ព្រះ​យេស៊ូ​ជា​បុត្រ​តែ​មួយ​របស់​ព្រះ។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តើ​អ្វី​ចុះ​ពី​ស្ថានសួគ៌​ពេល​ព្រះ​យេស៊ូ​ទទួល​បុណ្យ​ជ្រមុជ​ទឹក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ក្អែក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ព្រះវិញ្ញាណបរិសុទ្ធ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សត្វកកេរ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ចាប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ព្រះវិញ្ញាណបរិសុទ្ធ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«សំឡេង​មនុស្ស​ម្នាក់​ស្រែក​នៅ​វាល​រហោស្ថាន​ថា ‹ចូរ​រៀបចំ​ផ្លូវ​ថ្វាយ​ព្រះ‌អម្ចាស់ ចូរ​ធ្វើ​ផ្លូវ​ឲ្យ​ត្រង់​ចុះ›។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ដូច្នេះហើយ យ៉ូហានបានមក ធ្វើពិធីបុណ្យជ្រមុជទឹកនៅតំបន់វាលរហោស្ថាន ហើយអធិប្បាយអំពីពិធីបុណ្យជ្រមុជទឹកនៃការប្រែចិត្តសម្រាប់ការអភ័យទោសពីអំពើបាប។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៣-៤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51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ព្រះយេស៊ូត្រូវបានល្បួងដោយសាតាំង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ព្រះ‌យេស៊ូ​មាន​ព្រះ‌បន្ទូល​ទៅ​គាត់​ថា៖ «សាតាំង​អើយ ចូរ​ចេញ​ឲ្យ​ឆ្ងាយ​ពី​ខ្ញុំ​ទៅ ដ្បិត​មាន​ចែង​ទុក​មក​ថា៖ ‹ចូរ​ថ្វាយ‌បង្គំ​ព្រះ‌អម្ចាស់ ជា​ព្រះ​របស់​អ្នក ហើយ​គោរព​បម្រើ​វា​តែ​ប៉ុណ្ណោះ›។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៤:១០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បន្ទាប់​ពី​ព្រះយេស៊ូវ​បាន​តម​អាហារ និង​អធិស្ឋាន​សែសិប​ថ្ងៃ សាតាំង​បាន​លេច​មក ហើយ​ល្បួង​ព្រះយេស៊ូវ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ទោះ​បី​នាង​ជា​ព្រហ្មចារី​ក៏​ដោយ ក៏​នាង​មាន​ផ្ទៃ​ពោះ។ កូន​នេះ​ឈ្មោះ​យេស៊ូ។ ទ្រង់គឺជាព្រះរាជបុត្រានៃព្រះ ដែលនឹងជួយសង្រ្គោះមនុស្សទាំងអស់ពីអំពើបាបរបស់ពួកគេនាពេលអនាគត។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"តើ​អ្នក​ឃ្លាន​ហើយ​ឬ​នៅ? ធ្វើនំបាយជាមួយថ្មនេះ ហើយញ៉ាំវា!” សាតាំង​បាន​សាកល្បង​ដំបូង។ ប៉ុន្តែ​ព្រះយេស៊ូវ​បាន​យកឈ្នះ​ការសាកល្បង​ដោយ​ព្រះបន្ទូល​នៃ​ព្រះ 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 អញ្ចឹងលោតចេញពីទីនេះ! ប្រសិន​បើ​អ្នក​ជា​ព្រះរាជបុត្រា​នៃ​ព្រះ អ្នក​នឹង​មិន​ស្លាប់​ឡើយ»។ សាតាំង​បាន​ល្បង​លោក​យេស៊ូ​ជា​លើក​ទី​ពីរ​នៅ​លើ​កំពូល​ព្រះវិហារ។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នៅ​ពេល​នេះ គាត់​បាន​នាំ​ព្រះ​យេស៊ូ​ទៅ​លើ​ភ្នំ​ដ៏​ខ្ពស់​មួយ ហើយ​បង្ហាញ​ព្រះ​យេស៊ូ​អំពី​នគរ​ទាំង​អស់​នៃ​ពិភព​លោក ហើយ​មាន​ព្រះ​បន្ទូល​ថា៖ «ប្រសិន​បើ​អ្នក​រាល់​គ្នា​ក្រាប​ថ្វាយ​បង្គំ​ខ្ញុំ នោះ​ខ្ញុំ​នឹង​ឲ្យ​របស់​ទាំង​អស់​នេះ​ដល់​អ្នក!»។ ប៉ុន្តែព្រះយេស៊ូវបានបដិសេធការសាកល្បងលើកទីបីជាមួយនឹងព្រះបន្ទូលរបស់ព្រះ។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ព្រះយេស៊ូបានយកឈ្នះលើការល្បួងរបស់សាតាំង។ ព្រះ​ពេញ​ចិត្ត​នឹង​ព្រះ​យេស៊ូ​ដែល​បាន​យក​ឈ្នះ​ការ​ល្បួង​ទាំង​អស់។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ព្រះយេស៊ូវគឺជាព្រះរាជបុត្រានៃព្រះ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ក៏​ប៉ុន្តែ ដូច​យើង​ដែរ គាត់​ត្រូវ​សាតាំង​ល្បួង។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ដោយ​សារ​ព្រះ​បន្ទូល​របស់​ព្រះ លោក​យេស៊ូ​បាន​យក​ឈ្នះ​ការ​ល្បួង​របស់​សាតាំង។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សាតាំងនៅតែល្បួងយើង។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ទោះ​ជា​យ៉ាង​ណា​ក៏​ដោយ ដូច​ព្រះ​យេស៊ូ​ដែរ យើង​អាច​យក​ឈ្នះ​ការ​ល្បួង​របស់​សាតាំង​ដោយ​សារ​ព្រះ​បន្ទូល​របស់​ព្រះ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ព្រះយេស៊ូវ​ជា​ជំនួយ​របស់​យើង​ដើម្បី​យក​ឈ្នះ​ការ​ល្បួង​ដែល​យើង​ប្រឈម​មុខ។ ហើយគាត់គឺជាមនុស្សម្នាក់ដែលយល់ពីបញ្ហាប្រឈមទាំងអស់ដែលយើងជួបប្រទះ និងជួយយើងយកឈ្នះលើពួកគេ។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តើ​សាតាំង​បាន​ឲ្យ​លោក​យេស៊ូ​មាន​ការ​ល្បង​ប៉ុន្មាន?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មួយ។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ពីរ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បួន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បី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ព្រះ‌យេស៊ូ​មាន​ព្រះ‌បន្ទូល​ទៅ​គាត់​ថា៖ «សាតាំង​អើយ ចូរ​ចេញ​ឲ្យ​ឆ្ងាយ​ពី​ខ្ញុំ​ទៅ ដ្បិត​មាន​ចែង​ទុក​មក​ថា៖ ‹ចូរ​ថ្វាយ‌បង្គំ​ព្រះ‌អម្ចាស់ ជា​ព្រះ​របស់​អ្នក ហើយ​គោរព​បម្រើ​វា​តែ​ប៉ុណ្ណោះ›។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៤:១០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52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ទឹក។</a:t>
            </a:r>
            <a:r xmlns:a="http://schemas.openxmlformats.org/drawingml/2006/main">
              <a:rPr lang="km" altLang="en-US" sz="4400"/>
              <a:t> </a:t>
            </a:r>
            <a:r xmlns:a="http://schemas.openxmlformats.org/drawingml/2006/main">
              <a:rPr lang="km" altLang="ko-KR" sz="4400"/>
              <a:t>ប្រែទៅជាស្រា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នេះ​ជា​ទីសម្គាល់​ដំបូង​នៃ​ការ​អស្ចារ្យ​របស់​ទ្រង់ ដែល​ព្រះយេស៊ូវ​បាន​ធ្វើ​នៅ​កាណា​នៃ​ស្រុក​កាលីឡេ។ ព្រះអង្គ​សំដែង​សិរីរុងរឿង​របស់​ព្រះអង្គ​យ៉ាង​ដូច្នេះ ហើយ​ពួក​សិស្ស​របស់​ព្រះអង្គ​ក៏​ជឿ​លើ​ព្រះអង្គ។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ម៉ារៀ​ខ្លាច​មាន​កូន ទោះ​នាង​មិន​បាន​រៀបការ​ក៏​ដោយ។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ទោះ​ជា​យ៉ាង​ណា នាង​បាន​ទទួល និង​គោរព​តាម​ព្រះ​បន្ទូល​របស់​ព្រះ​ដោយ​សេចក្ដី​ជំនឿ។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យើង​ប្រហែល​ជា​ភ័យ​ខ្លាច​ពេល​យើង​ជឿ​និង​ធ្វើ​តាម​បណ្ដាំ​របស់​ព្រះ។ ប៉ុន្តែ ដូច​ជា​ការ​សារភាព​របស់​ម៉ារី យើង​ត្រូវ​តែ​សារភាព​ថា “សូម​ឲ្យ​ខ្ញុំ​ដូច​ដែល​អ្នក​បាន​និយាយ”។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ពិធី​មង្គលការ​មួយ​បាន​កើត​ឡើង​នៅ​ក្រុង​កាណា ក្នុង​ស្រុក​កាលីឡេ។ លោក​យេស៊ូ​និង​អ្នក​កាន់​តាម​លោក​ក៏​បាន​ត្រូវ​អញ្ជើញ​ឲ្យ​ចូល​រួម​ពិធី​មង្គលការ​ដែរ។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ប៉ុន្តែមានបញ្ហា។ ស្រាបានអស់ហើយ។ បើគ្មានស្រាទេ អ្នកមិនអាចមានបុណ្យបានទេ។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លោក​យេស៊ូ​បាន​ឲ្យ​អ្នក​បម្រើ​ក្នុង​ផ្ទះ​ចាក់​ទឹក​ចូល​ក្នុង​ក្អម។ ពួក​អ្នក​បម្រើ​បាន​ធ្វើ​តាម​ពាក្យ​សុំ។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បន្ទាប់ពីនោះទឹកនៅក្នុងពាងត្រូវបានគេយកទៅភ្លក់រសជាតិ។ ទឹក​ក្នុង​ពាង​បាន​ប្រែ​ក្លាយ​ទៅ​ជា​ស្រា​ដែល​មាន​រស់​ជាតិ​ឆ្ងាញ់​ពិសា។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ភ្ញៀវបានភ្លក់ស្រាហើយភ្ញាក់ផ្អើល។ ពួកគេត្រូវបានបម្រើស្រាដ៏ឈ្ងុយឆ្ងាញ់ជាងលើកទីមួយ ហើយដោយសារអព្ភូតហេតុរបស់ព្រះយេស៊ូ ពិធីបុណ្យអាចកាន់តែរំភើប។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នៅសម័យព្រះយេស៊ូវ ស្រា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ពិតជាមិនអាចខ្វះបានក្នុងពិធីបុណ្យ។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ព្រះយេស៊ូ​បាន​ធ្វើ​ទឹក​ជា​ស្រា​ទំពាំងបាយជូរ ហើយ​ប្រទាន​របស់​ដែល​ត្រូវ​ការ​សម្រាប់​បុណ្យ។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សម្រាប់​យើង ព្រះ​យេស៊ូ​គឺ​ជា​អង្គ​មួយ​ដែល​មិន​អាច​ខ្វះ​បាន។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ដូចជាស្រានៅក្នុងពិធីបុណ្យមួយ។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យើង​ត្រូវ​តែ​នឹក​ចាំ​ពី​ព្រះគុណ​របស់​ព្រះ​យេស៊ូវ​ដែល​បាន​ថ្វាយ​ទ្រង់​ផ្ទាល់​ដល់​យើង។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WHO</a:t>
            </a:r>
            <a:r xmlns:a="http://schemas.openxmlformats.org/drawingml/2006/main">
              <a:rPr altLang="en-US" lang="km" sz="3200"/>
              <a:t> </a:t>
            </a:r>
            <a:r xmlns:a="http://schemas.openxmlformats.org/drawingml/2006/main">
              <a:rPr altLang="ko-KR" lang="km" sz="3200"/>
              <a:t>គឺ</a:t>
            </a:r>
            <a:r xmlns:a="http://schemas.openxmlformats.org/drawingml/2006/main">
              <a:rPr altLang="en-US" lang="km" sz="3200"/>
              <a:t> </a:t>
            </a:r>
            <a:r xmlns:a="http://schemas.openxmlformats.org/drawingml/2006/main">
              <a:rPr altLang="ko-KR" lang="km" sz="3200"/>
              <a:t>ព្រះយេស៊ូ?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ព្រះយេស៊ូ​ជា​អំណរ​របស់​យើង ដូច​ជា​ស្រា​នៃ​ពិធី​ជប់លៀង។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តើ​លោក​យេស៊ូ​បាន​ប្រែ​ក្លាយ​ទឹក​ទៅ​ជា​អ្វី?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ទឹកដោះគោ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ទឹកក្រូច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នំប៉័ង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ស្រា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ស្រា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នេះ​ជា​ទីសម្គាល់​ដំបូង​នៃ​ការ​អស្ចារ្យ​របស់​ទ្រង់ ដែល​ព្រះយេស៊ូវ​បាន​ធ្វើ​នៅ​កាណា​នៃ​ស្រុក​កាលីឡេ។ ព្រះអង្គ​សំដែង​សិរីរុងរឿង​របស់​ព្រះអង្គ​យ៉ាង​ដូច្នេះ ហើយ​ពួក​សិស្ស​របស់​ព្រះអង្គ​ក៏​ជឿ​លើ​ព្រះអង្គ។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២:១១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53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នីកូដេមបានមករកព្រះយេស៊ូវនៅពេលយប់។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ព្រះយេស៊ូវបានយាងមកផែនដីជាព្រះអង្គសង្គ្រោះរបស់យើង។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ព្រះយេស៊ូ​មាន​ព្រះបន្ទូល​តប​ថា៖ «ខ្ញុំ​សុំ​ប្រាប់​អ្នក​រាល់​គ្នា​តាម​ការ​ពិត​ថា គ្មាន​នរណា​អាច​ចូល​ទៅ​ក្នុង​ព្រះរាជ្យ​របស់​ព្រះជាម្ចាស់​បាន​ឡើយ លុះ​ត្រា​តែ​កើត​ពី​ទឹក និង​ព្រះវិញ្ញាណ។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៣:៥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មានបុរសម្នាក់ឈ្មោះនីកូដេម ជាគ្រូជនជាតិអ៊ីស្រាអែល។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បានមក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ទៅ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ទៅ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សួរ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យប់។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«តើខ្ញុំអាចចូលទៅក្នុងព្រះរាជ្យរបស់ព្រះជាម្ចាស់ដោយរបៀបណា?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«ប្រសិន​បើ​អ្នក​មិន​បាន​កើត​ម្ដង​ទៀត​ទេ អ្នក​មិន​អាច​ចូល​ទៅ​ក្នុង​ព្រះរាជ្យ​របស់​ព្រះ​បាន​ឡើយ»។ ព្រះយេស៊ូវបានឆ្លើយ។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គាត់មិនយល់ថាគាត់ត្រូវកើតជាថ្មីទេ។ "តើខ្ញុំត្រលប់ទៅក្នុងផ្ទៃម្តាយរបស់ខ្ញុំ ហើយចេញមកម្តងទៀតទេ?"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“វិញ្ញាណ មិនមែនរូបកាយទេ ត្រូវតែកើតជាថ្មី។ «មនុស្ស​អាច​កើត​ម្ដង​ទៀត​ដោយ​ទឹក និង​ព្រះវិញ្ញាណ​បរិសុទ្ធ»។ ព្រះយេស៊ូវបានឆ្លើយ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“អ្នកត្រូវតែជឿលើខ្ញុំ ហើយបានសង្រ្គោះ” ព្រះយេស៊ូវបានប្រាប់នីកូដេមអំពីអាថ៌កំបាំងនៃការកើតជាថ្មី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បើអ្នកជឿលើព្រះយេស៊ូវ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ព្រលឹងរបស់អ្នកនឹងកើតជាថ្មី។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អស់អ្នកដែលជឿលើព្រះយេស៊ូវបានកើតជាថ្មី ហើយអ្នកនឹងក្លាយជា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ស្អប់អំពើបាប ហើយស្រឡាញ់ព្រះ។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តើអ្នកកើតជាថ្មីទេ?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យើងជឿលើព្រះយេស៊ូវ ហើយបានកើតជាថ្មី។ ដូច្នេះ​ហើយ យើង​ត្រូវ​ចាំ​ថា យើង​ជា​មនុស្ស​ខុស​ពី​ពិភពលោក។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គឺ​អ្នក​ដែល​ធ្វើ​ឲ្យ​អស់​អ្នក​ដែល​ជឿ​លើ​ទ្រង់​សុចរិត ហើយ​បាន​កើត​ជា​ថ្មី។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កម្រងសំណួរថ្ងៃនេះ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តើអ្វីធ្វើឱ្យយើងកើតជាថ្មី?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ដោយទឹក និងព្រះវិញ្ញាណ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​ជាមួយ​នឹង​ប្រេង​និង​ភ្លើង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ទឹកភ្នែក និងចម្រៀង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ដោយ​ការ​អធិស្ឋាន និង​ការ​ថ្វាយ​បង្គំ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ដោយទឹក និងព្រះវិញ្ញាណ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ព្រះយេស៊ូ​មាន​ព្រះបន្ទូល​តប​ថា៖ «ខ្ញុំ​សុំ​ប្រាប់​អ្នក​រាល់​គ្នា​តាម​ការ​ពិត​ថា គ្មាន​នរណា​អាច​ចូល​ទៅ​ក្នុង​ព្រះរាជ្យ​របស់​ព្រះជាម្ចាស់​បាន​ឡើយ លុះ​ត្រា​តែ​កើត​ពី​ទឹក និង​ព្រះវិញ្ញាណ។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៣:៥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